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60" r:id="rId7"/>
    <p:sldId id="361" r:id="rId8"/>
    <p:sldId id="362" r:id="rId9"/>
    <p:sldId id="267" r:id="rId10"/>
    <p:sldId id="363" r:id="rId11"/>
    <p:sldId id="307" r:id="rId12"/>
    <p:sldId id="313" r:id="rId13"/>
    <p:sldId id="328" r:id="rId14"/>
    <p:sldId id="329" r:id="rId15"/>
    <p:sldId id="331" r:id="rId16"/>
    <p:sldId id="332" r:id="rId17"/>
    <p:sldId id="314" r:id="rId18"/>
    <p:sldId id="364" r:id="rId19"/>
    <p:sldId id="333" r:id="rId20"/>
    <p:sldId id="309" r:id="rId21"/>
    <p:sldId id="316" r:id="rId22"/>
    <p:sldId id="318" r:id="rId23"/>
    <p:sldId id="317" r:id="rId24"/>
    <p:sldId id="365" r:id="rId25"/>
    <p:sldId id="335" r:id="rId26"/>
    <p:sldId id="310" r:id="rId27"/>
    <p:sldId id="337" r:id="rId28"/>
    <p:sldId id="425" r:id="rId29"/>
    <p:sldId id="426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42208-0B22-4F09-B24B-D38565084939}" v="37" dt="2022-06-04T11:41:46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23947862-B0F7-4E4A-A9B1-8979A22F6F53}"/>
    <pc:docChg chg="undo custSel addSld delSld modSld sldOrd">
      <pc:chgData name="Manish Sharma" userId="b799adb9ba789c8f" providerId="LiveId" clId="{23947862-B0F7-4E4A-A9B1-8979A22F6F53}" dt="2022-05-11T11:05:27.451" v="1057" actId="20577"/>
      <pc:docMkLst>
        <pc:docMk/>
      </pc:docMkLst>
      <pc:sldChg chg="modSp mod">
        <pc:chgData name="Manish Sharma" userId="b799adb9ba789c8f" providerId="LiveId" clId="{23947862-B0F7-4E4A-A9B1-8979A22F6F53}" dt="2022-05-09T04:34:55.842" v="10" actId="20577"/>
        <pc:sldMkLst>
          <pc:docMk/>
          <pc:sldMk cId="2387056038" sldId="257"/>
        </pc:sldMkLst>
        <pc:spChg chg="mod">
          <ac:chgData name="Manish Sharma" userId="b799adb9ba789c8f" providerId="LiveId" clId="{23947862-B0F7-4E4A-A9B1-8979A22F6F53}" dt="2022-05-09T04:34:55.842" v="10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2"/>
        </pc:sldMkLst>
      </pc:sldChg>
      <pc:sldChg chg="add">
        <pc:chgData name="Manish Sharma" userId="b799adb9ba789c8f" providerId="LiveId" clId="{23947862-B0F7-4E4A-A9B1-8979A22F6F53}" dt="2022-05-10T05:12:29.451" v="329"/>
        <pc:sldMkLst>
          <pc:docMk/>
          <pc:sldMk cId="2451713000" sldId="266"/>
        </pc:sldMkLst>
      </pc:sldChg>
      <pc:sldChg chg="add">
        <pc:chgData name="Manish Sharma" userId="b799adb9ba789c8f" providerId="LiveId" clId="{23947862-B0F7-4E4A-A9B1-8979A22F6F53}" dt="2022-05-09T05:31:39.371" v="26"/>
        <pc:sldMkLst>
          <pc:docMk/>
          <pc:sldMk cId="1040551395" sldId="26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9"/>
        </pc:sldMkLst>
      </pc:sldChg>
      <pc:sldChg chg="add">
        <pc:chgData name="Manish Sharma" userId="b799adb9ba789c8f" providerId="LiveId" clId="{23947862-B0F7-4E4A-A9B1-8979A22F6F53}" dt="2022-05-11T09:49:33.104" v="633"/>
        <pc:sldMkLst>
          <pc:docMk/>
          <pc:sldMk cId="2339964951" sldId="27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4889720" sldId="27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041794992" sldId="27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929096108" sldId="27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327294765" sldId="27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476634141" sldId="27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742683978" sldId="27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722122107" sldId="28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870224024" sldId="28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112244625" sldId="28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26466874" sldId="28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121659111" sldId="28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16984177" sldId="28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19827636" sldId="28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234741750" sldId="29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252480271" sldId="29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692852514" sldId="302"/>
        </pc:sldMkLst>
      </pc:sldChg>
      <pc:sldChg chg="add">
        <pc:chgData name="Manish Sharma" userId="b799adb9ba789c8f" providerId="LiveId" clId="{23947862-B0F7-4E4A-A9B1-8979A22F6F53}" dt="2022-05-09T04:35:04.909" v="11"/>
        <pc:sldMkLst>
          <pc:docMk/>
          <pc:sldMk cId="2704132164" sldId="302"/>
        </pc:sldMkLst>
      </pc:sldChg>
      <pc:sldChg chg="addSp delSp modSp new mod">
        <pc:chgData name="Manish Sharma" userId="b799adb9ba789c8f" providerId="LiveId" clId="{23947862-B0F7-4E4A-A9B1-8979A22F6F53}" dt="2022-05-09T04:46:57.850" v="24"/>
        <pc:sldMkLst>
          <pc:docMk/>
          <pc:sldMk cId="2311878136" sldId="303"/>
        </pc:sldMkLst>
        <pc:spChg chg="del">
          <ac:chgData name="Manish Sharma" userId="b799adb9ba789c8f" providerId="LiveId" clId="{23947862-B0F7-4E4A-A9B1-8979A22F6F53}" dt="2022-05-09T04:43:50.361" v="13" actId="478"/>
          <ac:spMkLst>
            <pc:docMk/>
            <pc:sldMk cId="2311878136" sldId="303"/>
            <ac:spMk id="2" creationId="{0A1EAF57-C0C5-0DF7-470D-50FD75776981}"/>
          </ac:spMkLst>
        </pc:spChg>
        <pc:spChg chg="del">
          <ac:chgData name="Manish Sharma" userId="b799adb9ba789c8f" providerId="LiveId" clId="{23947862-B0F7-4E4A-A9B1-8979A22F6F53}" dt="2022-05-09T04:43:50.361" v="13" actId="478"/>
          <ac:spMkLst>
            <pc:docMk/>
            <pc:sldMk cId="2311878136" sldId="303"/>
            <ac:spMk id="3" creationId="{1198BF1B-66A5-271C-2EB5-86896E267BAD}"/>
          </ac:spMkLst>
        </pc:spChg>
        <pc:spChg chg="add mod">
          <ac:chgData name="Manish Sharma" userId="b799adb9ba789c8f" providerId="LiveId" clId="{23947862-B0F7-4E4A-A9B1-8979A22F6F53}" dt="2022-05-09T04:43:58.263" v="14"/>
          <ac:spMkLst>
            <pc:docMk/>
            <pc:sldMk cId="2311878136" sldId="303"/>
            <ac:spMk id="4" creationId="{BC6FE454-4663-2226-165B-C697F83E16DE}"/>
          </ac:spMkLst>
        </pc:spChg>
        <pc:spChg chg="add mod">
          <ac:chgData name="Manish Sharma" userId="b799adb9ba789c8f" providerId="LiveId" clId="{23947862-B0F7-4E4A-A9B1-8979A22F6F53}" dt="2022-05-09T04:44:15.240" v="15"/>
          <ac:spMkLst>
            <pc:docMk/>
            <pc:sldMk cId="2311878136" sldId="303"/>
            <ac:spMk id="6" creationId="{19EFDD99-E728-250D-DDE7-40D10CABA58B}"/>
          </ac:spMkLst>
        </pc:spChg>
        <pc:spChg chg="add mod">
          <ac:chgData name="Manish Sharma" userId="b799adb9ba789c8f" providerId="LiveId" clId="{23947862-B0F7-4E4A-A9B1-8979A22F6F53}" dt="2022-05-09T04:44:34.272" v="16"/>
          <ac:spMkLst>
            <pc:docMk/>
            <pc:sldMk cId="2311878136" sldId="303"/>
            <ac:spMk id="7" creationId="{EFE97B5F-263E-B62C-19F2-F085AF10A032}"/>
          </ac:spMkLst>
        </pc:spChg>
        <pc:spChg chg="add mod">
          <ac:chgData name="Manish Sharma" userId="b799adb9ba789c8f" providerId="LiveId" clId="{23947862-B0F7-4E4A-A9B1-8979A22F6F53}" dt="2022-05-09T04:44:57.811" v="17"/>
          <ac:spMkLst>
            <pc:docMk/>
            <pc:sldMk cId="2311878136" sldId="303"/>
            <ac:spMk id="9" creationId="{28D76F83-A23B-8444-02CB-2FBBBEBAAF58}"/>
          </ac:spMkLst>
        </pc:spChg>
        <pc:spChg chg="add mod">
          <ac:chgData name="Manish Sharma" userId="b799adb9ba789c8f" providerId="LiveId" clId="{23947862-B0F7-4E4A-A9B1-8979A22F6F53}" dt="2022-05-09T04:44:57.811" v="17"/>
          <ac:spMkLst>
            <pc:docMk/>
            <pc:sldMk cId="2311878136" sldId="303"/>
            <ac:spMk id="10" creationId="{8253A9C0-5B87-3CBF-1F08-EA64CAB846CE}"/>
          </ac:spMkLst>
        </pc:spChg>
        <pc:spChg chg="add mod">
          <ac:chgData name="Manish Sharma" userId="b799adb9ba789c8f" providerId="LiveId" clId="{23947862-B0F7-4E4A-A9B1-8979A22F6F53}" dt="2022-05-09T04:45:10.473" v="18"/>
          <ac:spMkLst>
            <pc:docMk/>
            <pc:sldMk cId="2311878136" sldId="303"/>
            <ac:spMk id="12" creationId="{731782F0-7760-8AF5-66C8-7892450EC27C}"/>
          </ac:spMkLst>
        </pc:spChg>
        <pc:spChg chg="add mod">
          <ac:chgData name="Manish Sharma" userId="b799adb9ba789c8f" providerId="LiveId" clId="{23947862-B0F7-4E4A-A9B1-8979A22F6F53}" dt="2022-05-09T04:45:10.473" v="18"/>
          <ac:spMkLst>
            <pc:docMk/>
            <pc:sldMk cId="2311878136" sldId="303"/>
            <ac:spMk id="13" creationId="{0B720721-2651-B0DE-5E59-46E049CBC7F3}"/>
          </ac:spMkLst>
        </pc:spChg>
        <pc:spChg chg="add mod">
          <ac:chgData name="Manish Sharma" userId="b799adb9ba789c8f" providerId="LiveId" clId="{23947862-B0F7-4E4A-A9B1-8979A22F6F53}" dt="2022-05-09T04:45:21.470" v="19"/>
          <ac:spMkLst>
            <pc:docMk/>
            <pc:sldMk cId="2311878136" sldId="303"/>
            <ac:spMk id="14" creationId="{48860CF9-4A04-D00E-F181-62A066FF0596}"/>
          </ac:spMkLst>
        </pc:spChg>
        <pc:spChg chg="add mod">
          <ac:chgData name="Manish Sharma" userId="b799adb9ba789c8f" providerId="LiveId" clId="{23947862-B0F7-4E4A-A9B1-8979A22F6F53}" dt="2022-05-09T04:45:42.286" v="20"/>
          <ac:spMkLst>
            <pc:docMk/>
            <pc:sldMk cId="2311878136" sldId="303"/>
            <ac:spMk id="16" creationId="{8C950BA1-7382-9C03-9483-1B0A2E059E84}"/>
          </ac:spMkLst>
        </pc:spChg>
        <pc:spChg chg="add mod">
          <ac:chgData name="Manish Sharma" userId="b799adb9ba789c8f" providerId="LiveId" clId="{23947862-B0F7-4E4A-A9B1-8979A22F6F53}" dt="2022-05-09T04:45:42.286" v="20"/>
          <ac:spMkLst>
            <pc:docMk/>
            <pc:sldMk cId="2311878136" sldId="303"/>
            <ac:spMk id="17" creationId="{47C5CE5F-4FAF-A322-FF4F-699CAC3F8DA2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18" creationId="{06506AAC-02BB-53B0-4204-258DAAAC85A6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0" creationId="{2DA8156C-A21F-4EC5-6050-D65B0E639807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2" creationId="{D28E1D7E-2F6D-135C-5136-C4FE97A1BB05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3" creationId="{87AC14AC-0B8D-7C76-7E90-D6B1F60D4D72}"/>
          </ac:spMkLst>
        </pc:spChg>
        <pc:spChg chg="add mod">
          <ac:chgData name="Manish Sharma" userId="b799adb9ba789c8f" providerId="LiveId" clId="{23947862-B0F7-4E4A-A9B1-8979A22F6F53}" dt="2022-05-09T04:46:21.359" v="22"/>
          <ac:spMkLst>
            <pc:docMk/>
            <pc:sldMk cId="2311878136" sldId="303"/>
            <ac:spMk id="24" creationId="{95741280-DF87-990A-FE3B-D932834CFB6D}"/>
          </ac:spMkLst>
        </pc:spChg>
        <pc:spChg chg="add mod">
          <ac:chgData name="Manish Sharma" userId="b799adb9ba789c8f" providerId="LiveId" clId="{23947862-B0F7-4E4A-A9B1-8979A22F6F53}" dt="2022-05-09T04:46:28.678" v="23"/>
          <ac:spMkLst>
            <pc:docMk/>
            <pc:sldMk cId="2311878136" sldId="303"/>
            <ac:spMk id="28" creationId="{63229FB4-EE99-9738-A0FF-21C5EC76B781}"/>
          </ac:spMkLst>
        </pc:spChg>
        <pc:spChg chg="add mod">
          <ac:chgData name="Manish Sharma" userId="b799adb9ba789c8f" providerId="LiveId" clId="{23947862-B0F7-4E4A-A9B1-8979A22F6F53}" dt="2022-05-09T04:46:57.850" v="24"/>
          <ac:spMkLst>
            <pc:docMk/>
            <pc:sldMk cId="2311878136" sldId="303"/>
            <ac:spMk id="29" creationId="{808B63AB-3E56-CF99-33C6-3C5B888E851C}"/>
          </ac:spMkLst>
        </pc:spChg>
        <pc:cxnChg chg="add mod">
          <ac:chgData name="Manish Sharma" userId="b799adb9ba789c8f" providerId="LiveId" clId="{23947862-B0F7-4E4A-A9B1-8979A22F6F53}" dt="2022-05-09T04:44:15.240" v="15"/>
          <ac:cxnSpMkLst>
            <pc:docMk/>
            <pc:sldMk cId="2311878136" sldId="303"/>
            <ac:cxnSpMk id="5" creationId="{BB8FA6FB-B418-F846-7FBF-5E72B0C0A117}"/>
          </ac:cxnSpMkLst>
        </pc:cxnChg>
        <pc:cxnChg chg="add mod">
          <ac:chgData name="Manish Sharma" userId="b799adb9ba789c8f" providerId="LiveId" clId="{23947862-B0F7-4E4A-A9B1-8979A22F6F53}" dt="2022-05-09T04:44:57.811" v="17"/>
          <ac:cxnSpMkLst>
            <pc:docMk/>
            <pc:sldMk cId="2311878136" sldId="303"/>
            <ac:cxnSpMk id="8" creationId="{8F60062A-4A36-C73A-39BB-D46640A52FD3}"/>
          </ac:cxnSpMkLst>
        </pc:cxnChg>
        <pc:cxnChg chg="add mod">
          <ac:chgData name="Manish Sharma" userId="b799adb9ba789c8f" providerId="LiveId" clId="{23947862-B0F7-4E4A-A9B1-8979A22F6F53}" dt="2022-05-09T04:45:10.473" v="18"/>
          <ac:cxnSpMkLst>
            <pc:docMk/>
            <pc:sldMk cId="2311878136" sldId="303"/>
            <ac:cxnSpMk id="11" creationId="{04358720-5141-76D5-D41D-A070BA84B6D3}"/>
          </ac:cxnSpMkLst>
        </pc:cxnChg>
        <pc:cxnChg chg="add mod">
          <ac:chgData name="Manish Sharma" userId="b799adb9ba789c8f" providerId="LiveId" clId="{23947862-B0F7-4E4A-A9B1-8979A22F6F53}" dt="2022-05-09T04:45:42.286" v="20"/>
          <ac:cxnSpMkLst>
            <pc:docMk/>
            <pc:sldMk cId="2311878136" sldId="303"/>
            <ac:cxnSpMk id="15" creationId="{F18A4CF4-28A5-3355-F594-B073DFF1C958}"/>
          </ac:cxnSpMkLst>
        </pc:cxnChg>
        <pc:cxnChg chg="add mod">
          <ac:chgData name="Manish Sharma" userId="b799adb9ba789c8f" providerId="LiveId" clId="{23947862-B0F7-4E4A-A9B1-8979A22F6F53}" dt="2022-05-09T04:46:06.352" v="21"/>
          <ac:cxnSpMkLst>
            <pc:docMk/>
            <pc:sldMk cId="2311878136" sldId="303"/>
            <ac:cxnSpMk id="19" creationId="{C7F954DC-D294-749D-D316-8C74A3620077}"/>
          </ac:cxnSpMkLst>
        </pc:cxnChg>
        <pc:cxnChg chg="add mod">
          <ac:chgData name="Manish Sharma" userId="b799adb9ba789c8f" providerId="LiveId" clId="{23947862-B0F7-4E4A-A9B1-8979A22F6F53}" dt="2022-05-09T04:46:06.352" v="21"/>
          <ac:cxnSpMkLst>
            <pc:docMk/>
            <pc:sldMk cId="2311878136" sldId="303"/>
            <ac:cxnSpMk id="21" creationId="{B68663F9-649A-41B6-5B38-28C71C99DC18}"/>
          </ac:cxnSpMkLst>
        </pc:cxnChg>
        <pc:cxnChg chg="add mod">
          <ac:chgData name="Manish Sharma" userId="b799adb9ba789c8f" providerId="LiveId" clId="{23947862-B0F7-4E4A-A9B1-8979A22F6F53}" dt="2022-05-09T04:46:21.359" v="22"/>
          <ac:cxnSpMkLst>
            <pc:docMk/>
            <pc:sldMk cId="2311878136" sldId="303"/>
            <ac:cxnSpMk id="25" creationId="{FA81BB0A-A9F1-D28E-3DC2-327262E4FE77}"/>
          </ac:cxnSpMkLst>
        </pc:cxnChg>
        <pc:cxnChg chg="add mod">
          <ac:chgData name="Manish Sharma" userId="b799adb9ba789c8f" providerId="LiveId" clId="{23947862-B0F7-4E4A-A9B1-8979A22F6F53}" dt="2022-05-09T04:46:21.359" v="22"/>
          <ac:cxnSpMkLst>
            <pc:docMk/>
            <pc:sldMk cId="2311878136" sldId="303"/>
            <ac:cxnSpMk id="26" creationId="{E32B7AA4-7E44-960B-2227-C051D432EF5F}"/>
          </ac:cxnSpMkLst>
        </pc:cxnChg>
        <pc:cxnChg chg="add mod">
          <ac:chgData name="Manish Sharma" userId="b799adb9ba789c8f" providerId="LiveId" clId="{23947862-B0F7-4E4A-A9B1-8979A22F6F53}" dt="2022-05-09T04:46:28.678" v="23"/>
          <ac:cxnSpMkLst>
            <pc:docMk/>
            <pc:sldMk cId="2311878136" sldId="303"/>
            <ac:cxnSpMk id="27" creationId="{6CCC41F8-A66F-FB2D-D8B6-16D245BD8086}"/>
          </ac:cxnSpMkLst>
        </pc:cxnChg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787342223" sldId="303"/>
        </pc:sldMkLst>
      </pc:sldChg>
      <pc:sldChg chg="add">
        <pc:chgData name="Manish Sharma" userId="b799adb9ba789c8f" providerId="LiveId" clId="{23947862-B0F7-4E4A-A9B1-8979A22F6F53}" dt="2022-05-09T04:57:45.271" v="25"/>
        <pc:sldMkLst>
          <pc:docMk/>
          <pc:sldMk cId="164437888" sldId="30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893696428" sldId="304"/>
        </pc:sldMkLst>
      </pc:sldChg>
      <pc:sldChg chg="add">
        <pc:chgData name="Manish Sharma" userId="b799adb9ba789c8f" providerId="LiveId" clId="{23947862-B0F7-4E4A-A9B1-8979A22F6F53}" dt="2022-05-09T07:13:18.196" v="27"/>
        <pc:sldMkLst>
          <pc:docMk/>
          <pc:sldMk cId="318057258" sldId="305"/>
        </pc:sldMkLst>
      </pc:sldChg>
      <pc:sldChg chg="addSp delSp modSp new mod">
        <pc:chgData name="Manish Sharma" userId="b799adb9ba789c8f" providerId="LiveId" clId="{23947862-B0F7-4E4A-A9B1-8979A22F6F53}" dt="2022-05-09T07:21:11.218" v="190" actId="1076"/>
        <pc:sldMkLst>
          <pc:docMk/>
          <pc:sldMk cId="625746228" sldId="306"/>
        </pc:sldMkLst>
        <pc:spChg chg="del">
          <ac:chgData name="Manish Sharma" userId="b799adb9ba789c8f" providerId="LiveId" clId="{23947862-B0F7-4E4A-A9B1-8979A22F6F53}" dt="2022-05-09T07:15:57.239" v="29" actId="478"/>
          <ac:spMkLst>
            <pc:docMk/>
            <pc:sldMk cId="625746228" sldId="306"/>
            <ac:spMk id="2" creationId="{E51DB8A7-68B2-4D8F-E8B2-F797E9B8A50E}"/>
          </ac:spMkLst>
        </pc:spChg>
        <pc:spChg chg="del">
          <ac:chgData name="Manish Sharma" userId="b799adb9ba789c8f" providerId="LiveId" clId="{23947862-B0F7-4E4A-A9B1-8979A22F6F53}" dt="2022-05-09T07:15:57.239" v="29" actId="478"/>
          <ac:spMkLst>
            <pc:docMk/>
            <pc:sldMk cId="625746228" sldId="306"/>
            <ac:spMk id="3" creationId="{4AE7003E-27CE-AB52-89F0-E6208BF50772}"/>
          </ac:spMkLst>
        </pc:spChg>
        <pc:spChg chg="add mod">
          <ac:chgData name="Manish Sharma" userId="b799adb9ba789c8f" providerId="LiveId" clId="{23947862-B0F7-4E4A-A9B1-8979A22F6F53}" dt="2022-05-09T07:16:45.184" v="37" actId="1076"/>
          <ac:spMkLst>
            <pc:docMk/>
            <pc:sldMk cId="625746228" sldId="306"/>
            <ac:spMk id="4" creationId="{1647F04F-49AD-6FF3-AD5A-0268C85CDFC6}"/>
          </ac:spMkLst>
        </pc:spChg>
        <pc:spChg chg="add del mod">
          <ac:chgData name="Manish Sharma" userId="b799adb9ba789c8f" providerId="LiveId" clId="{23947862-B0F7-4E4A-A9B1-8979A22F6F53}" dt="2022-05-09T07:17:51.527" v="93" actId="478"/>
          <ac:spMkLst>
            <pc:docMk/>
            <pc:sldMk cId="625746228" sldId="306"/>
            <ac:spMk id="5" creationId="{6E5E0B28-FBA0-DCC3-7AEB-64143AFE871F}"/>
          </ac:spMkLst>
        </pc:spChg>
        <pc:spChg chg="add mod">
          <ac:chgData name="Manish Sharma" userId="b799adb9ba789c8f" providerId="LiveId" clId="{23947862-B0F7-4E4A-A9B1-8979A22F6F53}" dt="2022-05-09T07:17:15.704" v="74" actId="122"/>
          <ac:spMkLst>
            <pc:docMk/>
            <pc:sldMk cId="625746228" sldId="306"/>
            <ac:spMk id="6" creationId="{D3BEBDC5-05D7-C057-C97B-2881D64614B8}"/>
          </ac:spMkLst>
        </pc:spChg>
        <pc:spChg chg="add mod">
          <ac:chgData name="Manish Sharma" userId="b799adb9ba789c8f" providerId="LiveId" clId="{23947862-B0F7-4E4A-A9B1-8979A22F6F53}" dt="2022-05-09T07:17:30.337" v="86" actId="1076"/>
          <ac:spMkLst>
            <pc:docMk/>
            <pc:sldMk cId="625746228" sldId="306"/>
            <ac:spMk id="7" creationId="{FCA85D53-DD9F-607F-92EC-F1FD414878B5}"/>
          </ac:spMkLst>
        </pc:spChg>
        <pc:spChg chg="add mod">
          <ac:chgData name="Manish Sharma" userId="b799adb9ba789c8f" providerId="LiveId" clId="{23947862-B0F7-4E4A-A9B1-8979A22F6F53}" dt="2022-05-09T07:17:39.151" v="90" actId="20577"/>
          <ac:spMkLst>
            <pc:docMk/>
            <pc:sldMk cId="625746228" sldId="306"/>
            <ac:spMk id="8" creationId="{FD2B384B-A183-8DB5-9E6B-40AE2ECC6FDE}"/>
          </ac:spMkLst>
        </pc:spChg>
        <pc:spChg chg="add mod">
          <ac:chgData name="Manish Sharma" userId="b799adb9ba789c8f" providerId="LiveId" clId="{23947862-B0F7-4E4A-A9B1-8979A22F6F53}" dt="2022-05-09T07:17:47.732" v="92" actId="1076"/>
          <ac:spMkLst>
            <pc:docMk/>
            <pc:sldMk cId="625746228" sldId="306"/>
            <ac:spMk id="9" creationId="{ABE65525-BB5B-066E-D90A-77E5ADE5AE02}"/>
          </ac:spMkLst>
        </pc:spChg>
        <pc:spChg chg="add mod">
          <ac:chgData name="Manish Sharma" userId="b799adb9ba789c8f" providerId="LiveId" clId="{23947862-B0F7-4E4A-A9B1-8979A22F6F53}" dt="2022-05-09T07:19:55.893" v="165" actId="20577"/>
          <ac:spMkLst>
            <pc:docMk/>
            <pc:sldMk cId="625746228" sldId="306"/>
            <ac:spMk id="10" creationId="{6B78769F-7626-23A9-6DBF-D7EA40269BEA}"/>
          </ac:spMkLst>
        </pc:spChg>
        <pc:spChg chg="add mod">
          <ac:chgData name="Manish Sharma" userId="b799adb9ba789c8f" providerId="LiveId" clId="{23947862-B0F7-4E4A-A9B1-8979A22F6F53}" dt="2022-05-09T07:19:19.464" v="145" actId="20577"/>
          <ac:spMkLst>
            <pc:docMk/>
            <pc:sldMk cId="625746228" sldId="306"/>
            <ac:spMk id="11" creationId="{D027B68F-938B-5424-DB9C-AFEAEAF226F3}"/>
          </ac:spMkLst>
        </pc:spChg>
        <pc:spChg chg="add mod">
          <ac:chgData name="Manish Sharma" userId="b799adb9ba789c8f" providerId="LiveId" clId="{23947862-B0F7-4E4A-A9B1-8979A22F6F53}" dt="2022-05-09T07:19:33.404" v="154" actId="1076"/>
          <ac:spMkLst>
            <pc:docMk/>
            <pc:sldMk cId="625746228" sldId="306"/>
            <ac:spMk id="12" creationId="{227C2C92-3E98-FE9F-C360-0A4F28D587FB}"/>
          </ac:spMkLst>
        </pc:spChg>
        <pc:spChg chg="add mod">
          <ac:chgData name="Manish Sharma" userId="b799adb9ba789c8f" providerId="LiveId" clId="{23947862-B0F7-4E4A-A9B1-8979A22F6F53}" dt="2022-05-09T07:20:05.063" v="167" actId="20577"/>
          <ac:spMkLst>
            <pc:docMk/>
            <pc:sldMk cId="625746228" sldId="306"/>
            <ac:spMk id="15" creationId="{53B67C5A-33CF-683D-6430-4AE93604D5E7}"/>
          </ac:spMkLst>
        </pc:spChg>
        <pc:spChg chg="add mod">
          <ac:chgData name="Manish Sharma" userId="b799adb9ba789c8f" providerId="LiveId" clId="{23947862-B0F7-4E4A-A9B1-8979A22F6F53}" dt="2022-05-09T07:20:17.995" v="176" actId="14100"/>
          <ac:spMkLst>
            <pc:docMk/>
            <pc:sldMk cId="625746228" sldId="306"/>
            <ac:spMk id="16" creationId="{7FD5A53B-160F-92E5-871E-68B9D68C91F7}"/>
          </ac:spMkLst>
        </pc:spChg>
        <pc:spChg chg="add mod">
          <ac:chgData name="Manish Sharma" userId="b799adb9ba789c8f" providerId="LiveId" clId="{23947862-B0F7-4E4A-A9B1-8979A22F6F53}" dt="2022-05-09T07:21:11.218" v="190" actId="1076"/>
          <ac:spMkLst>
            <pc:docMk/>
            <pc:sldMk cId="625746228" sldId="306"/>
            <ac:spMk id="22" creationId="{2672E949-7A26-D4CB-B936-B6A3052E9E7B}"/>
          </ac:spMkLst>
        </pc:spChg>
        <pc:spChg chg="add del mod">
          <ac:chgData name="Manish Sharma" userId="b799adb9ba789c8f" providerId="LiveId" clId="{23947862-B0F7-4E4A-A9B1-8979A22F6F53}" dt="2022-05-09T07:20:56.649" v="182"/>
          <ac:spMkLst>
            <pc:docMk/>
            <pc:sldMk cId="625746228" sldId="306"/>
            <ac:spMk id="23" creationId="{5A4B845A-23F7-40EE-872C-D40CB0C78FFC}"/>
          </ac:spMkLst>
        </pc:spChg>
        <pc:cxnChg chg="add">
          <ac:chgData name="Manish Sharma" userId="b799adb9ba789c8f" providerId="LiveId" clId="{23947862-B0F7-4E4A-A9B1-8979A22F6F53}" dt="2022-05-09T07:19:46.887" v="156" actId="11529"/>
          <ac:cxnSpMkLst>
            <pc:docMk/>
            <pc:sldMk cId="625746228" sldId="306"/>
            <ac:cxnSpMk id="14" creationId="{8F8ADED0-BD97-886C-ADF2-9C6AE3A82214}"/>
          </ac:cxnSpMkLst>
        </pc:cxnChg>
        <pc:cxnChg chg="add mod">
          <ac:chgData name="Manish Sharma" userId="b799adb9ba789c8f" providerId="LiveId" clId="{23947862-B0F7-4E4A-A9B1-8979A22F6F53}" dt="2022-05-09T07:20:31.326" v="179" actId="14100"/>
          <ac:cxnSpMkLst>
            <pc:docMk/>
            <pc:sldMk cId="625746228" sldId="306"/>
            <ac:cxnSpMk id="18" creationId="{2F972DE6-38E9-0453-83EB-75CC5C28989F}"/>
          </ac:cxnSpMkLst>
        </pc:cxnChg>
        <pc:cxnChg chg="add">
          <ac:chgData name="Manish Sharma" userId="b799adb9ba789c8f" providerId="LiveId" clId="{23947862-B0F7-4E4A-A9B1-8979A22F6F53}" dt="2022-05-09T07:20:28.189" v="178" actId="11529"/>
          <ac:cxnSpMkLst>
            <pc:docMk/>
            <pc:sldMk cId="625746228" sldId="306"/>
            <ac:cxnSpMk id="20" creationId="{C19326F7-0749-6A7A-D8A1-991C67233B80}"/>
          </ac:cxnSpMkLst>
        </pc:cxnChg>
      </pc:sldChg>
      <pc:sldChg chg="add">
        <pc:chgData name="Manish Sharma" userId="b799adb9ba789c8f" providerId="LiveId" clId="{23947862-B0F7-4E4A-A9B1-8979A22F6F53}" dt="2022-05-09T07:22:12.510" v="191"/>
        <pc:sldMkLst>
          <pc:docMk/>
          <pc:sldMk cId="2261033248" sldId="307"/>
        </pc:sldMkLst>
      </pc:sldChg>
      <pc:sldChg chg="add">
        <pc:chgData name="Manish Sharma" userId="b799adb9ba789c8f" providerId="LiveId" clId="{23947862-B0F7-4E4A-A9B1-8979A22F6F53}" dt="2022-05-09T09:18:54.890" v="195"/>
        <pc:sldMkLst>
          <pc:docMk/>
          <pc:sldMk cId="849919439" sldId="30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78439419" sldId="310"/>
        </pc:sldMkLst>
      </pc:sldChg>
      <pc:sldChg chg="add ord">
        <pc:chgData name="Manish Sharma" userId="b799adb9ba789c8f" providerId="LiveId" clId="{23947862-B0F7-4E4A-A9B1-8979A22F6F53}" dt="2022-05-10T03:34:40.210" v="326"/>
        <pc:sldMkLst>
          <pc:docMk/>
          <pc:sldMk cId="3905909107" sldId="31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483723510" sldId="31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383157330" sldId="312"/>
        </pc:sldMkLst>
      </pc:sldChg>
      <pc:sldChg chg="add">
        <pc:chgData name="Manish Sharma" userId="b799adb9ba789c8f" providerId="LiveId" clId="{23947862-B0F7-4E4A-A9B1-8979A22F6F53}" dt="2022-05-10T05:59:24.749" v="330"/>
        <pc:sldMkLst>
          <pc:docMk/>
          <pc:sldMk cId="3363675506" sldId="312"/>
        </pc:sldMkLst>
      </pc:sldChg>
      <pc:sldChg chg="add">
        <pc:chgData name="Manish Sharma" userId="b799adb9ba789c8f" providerId="LiveId" clId="{23947862-B0F7-4E4A-A9B1-8979A22F6F53}" dt="2022-05-09T07:23:06.840" v="192"/>
        <pc:sldMkLst>
          <pc:docMk/>
          <pc:sldMk cId="1745736043" sldId="31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771078964" sldId="314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343793836" sldId="31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175462724" sldId="315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495837008" sldId="31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542734719" sldId="316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729508330" sldId="31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20432023" sldId="31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92083087" sldId="318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3730346979" sldId="31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677077442" sldId="31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76549785" sldId="320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3305835573" sldId="32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393763600" sldId="321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1973237833" sldId="321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433844631" sldId="32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86204329" sldId="322"/>
        </pc:sldMkLst>
      </pc:sldChg>
      <pc:sldChg chg="add">
        <pc:chgData name="Manish Sharma" userId="b799adb9ba789c8f" providerId="LiveId" clId="{23947862-B0F7-4E4A-A9B1-8979A22F6F53}" dt="2022-05-11T04:56:34.970" v="439"/>
        <pc:sldMkLst>
          <pc:docMk/>
          <pc:sldMk cId="45633748" sldId="32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24640257" sldId="32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869922491" sldId="324"/>
        </pc:sldMkLst>
      </pc:sldChg>
      <pc:sldChg chg="add">
        <pc:chgData name="Manish Sharma" userId="b799adb9ba789c8f" providerId="LiveId" clId="{23947862-B0F7-4E4A-A9B1-8979A22F6F53}" dt="2022-05-11T04:56:34.970" v="439"/>
        <pc:sldMkLst>
          <pc:docMk/>
          <pc:sldMk cId="2625194412" sldId="324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492403978" sldId="32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301145384" sldId="32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743372294" sldId="326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2388020248" sldId="326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855042921" sldId="32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562318406" sldId="327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1818750816" sldId="328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069621704" sldId="329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2552148886" sldId="331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289065075" sldId="332"/>
        </pc:sldMkLst>
      </pc:sldChg>
      <pc:sldChg chg="add">
        <pc:chgData name="Manish Sharma" userId="b799adb9ba789c8f" providerId="LiveId" clId="{23947862-B0F7-4E4A-A9B1-8979A22F6F53}" dt="2022-05-09T09:18:39.967" v="194"/>
        <pc:sldMkLst>
          <pc:docMk/>
          <pc:sldMk cId="3402201954" sldId="333"/>
        </pc:sldMkLst>
      </pc:sldChg>
      <pc:sldChg chg="addSp delSp modSp new del mod">
        <pc:chgData name="Manish Sharma" userId="b799adb9ba789c8f" providerId="LiveId" clId="{23947862-B0F7-4E4A-A9B1-8979A22F6F53}" dt="2022-05-10T03:34:19.155" v="324" actId="47"/>
        <pc:sldMkLst>
          <pc:docMk/>
          <pc:sldMk cId="562992579" sldId="334"/>
        </pc:sldMkLst>
        <pc:spChg chg="del">
          <ac:chgData name="Manish Sharma" userId="b799adb9ba789c8f" providerId="LiveId" clId="{23947862-B0F7-4E4A-A9B1-8979A22F6F53}" dt="2022-05-09T10:32:32.742" v="198" actId="478"/>
          <ac:spMkLst>
            <pc:docMk/>
            <pc:sldMk cId="562992579" sldId="334"/>
            <ac:spMk id="2" creationId="{615235A9-76FC-F326-8121-BC5E931A4A9B}"/>
          </ac:spMkLst>
        </pc:spChg>
        <pc:spChg chg="del">
          <ac:chgData name="Manish Sharma" userId="b799adb9ba789c8f" providerId="LiveId" clId="{23947862-B0F7-4E4A-A9B1-8979A22F6F53}" dt="2022-05-09T10:32:32.742" v="198" actId="478"/>
          <ac:spMkLst>
            <pc:docMk/>
            <pc:sldMk cId="562992579" sldId="334"/>
            <ac:spMk id="3" creationId="{4C35620B-E5CE-3D5E-ED1D-B51F938EB4B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4" creationId="{B0BB4F54-9523-4714-476C-1CD5F94CA022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5" creationId="{6952A743-7B2B-85A0-522E-F71B305404EE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6" creationId="{D3F78427-A84C-47DB-52F7-FFF18B5C111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7" creationId="{90E538B6-0CE8-526C-EA1F-E686C9C68AA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8" creationId="{E1B2AC4D-A409-EC3F-4313-0C3D4EB6BCEF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9" creationId="{D8A51E20-C734-C307-734D-4A0D4E78E20C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0" creationId="{0695FDEE-C836-7631-C94E-57101516C7EA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1" creationId="{4DD8ACED-62B1-FD22-9D8F-73A7178659E2}"/>
          </ac:spMkLst>
        </pc:spChg>
        <pc:spChg chg="add del mod">
          <ac:chgData name="Manish Sharma" userId="b799adb9ba789c8f" providerId="LiveId" clId="{23947862-B0F7-4E4A-A9B1-8979A22F6F53}" dt="2022-05-09T10:35:17.906" v="279" actId="478"/>
          <ac:spMkLst>
            <pc:docMk/>
            <pc:sldMk cId="562992579" sldId="334"/>
            <ac:spMk id="12" creationId="{2DEC412A-55A0-5307-3695-2D17057844D7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3" creationId="{5DFED018-9299-92BA-7F56-7A0418F870F2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4" creationId="{40933ABF-7879-22D4-DA84-556DAA4D2E2D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5" creationId="{69C34A23-3CF5-D784-845E-A71BCA0A9C89}"/>
          </ac:spMkLst>
        </pc:spChg>
        <pc:spChg chg="add mod">
          <ac:chgData name="Manish Sharma" userId="b799adb9ba789c8f" providerId="LiveId" clId="{23947862-B0F7-4E4A-A9B1-8979A22F6F53}" dt="2022-05-09T10:37:21.795" v="309" actId="20577"/>
          <ac:spMkLst>
            <pc:docMk/>
            <pc:sldMk cId="562992579" sldId="334"/>
            <ac:spMk id="16" creationId="{0F99F8F2-017A-E0D5-70B3-97A56058C22B}"/>
          </ac:spMkLst>
        </pc:spChg>
        <pc:spChg chg="add mod">
          <ac:chgData name="Manish Sharma" userId="b799adb9ba789c8f" providerId="LiveId" clId="{23947862-B0F7-4E4A-A9B1-8979A22F6F53}" dt="2022-05-09T10:36:43.563" v="284" actId="1076"/>
          <ac:spMkLst>
            <pc:docMk/>
            <pc:sldMk cId="562992579" sldId="334"/>
            <ac:spMk id="17" creationId="{F127641C-859E-84E6-33A4-9FEE3B203819}"/>
          </ac:spMkLst>
        </pc:spChg>
        <pc:spChg chg="add del mod">
          <ac:chgData name="Manish Sharma" userId="b799adb9ba789c8f" providerId="LiveId" clId="{23947862-B0F7-4E4A-A9B1-8979A22F6F53}" dt="2022-05-09T10:37:16.807" v="306" actId="478"/>
          <ac:spMkLst>
            <pc:docMk/>
            <pc:sldMk cId="562992579" sldId="334"/>
            <ac:spMk id="18" creationId="{58CDCF05-699A-44FC-0761-E4C4041A96FF}"/>
          </ac:spMkLst>
        </pc:spChg>
        <pc:spChg chg="add mod">
          <ac:chgData name="Manish Sharma" userId="b799adb9ba789c8f" providerId="LiveId" clId="{23947862-B0F7-4E4A-A9B1-8979A22F6F53}" dt="2022-05-09T10:37:51.919" v="321" actId="20577"/>
          <ac:spMkLst>
            <pc:docMk/>
            <pc:sldMk cId="562992579" sldId="334"/>
            <ac:spMk id="19" creationId="{CD9D369E-F942-306D-9B28-543671D49241}"/>
          </ac:spMkLst>
        </pc:spChg>
        <pc:spChg chg="add mod">
          <ac:chgData name="Manish Sharma" userId="b799adb9ba789c8f" providerId="LiveId" clId="{23947862-B0F7-4E4A-A9B1-8979A22F6F53}" dt="2022-05-09T10:37:45" v="319" actId="20577"/>
          <ac:spMkLst>
            <pc:docMk/>
            <pc:sldMk cId="562992579" sldId="334"/>
            <ac:spMk id="20" creationId="{AE8AAEAC-BA63-99DF-745C-36AEAE6B9AF0}"/>
          </ac:spMkLst>
        </pc:spChg>
      </pc:sldChg>
      <pc:sldChg chg="add">
        <pc:chgData name="Manish Sharma" userId="b799adb9ba789c8f" providerId="LiveId" clId="{23947862-B0F7-4E4A-A9B1-8979A22F6F53}" dt="2022-05-10T03:34:15.970" v="323"/>
        <pc:sldMkLst>
          <pc:docMk/>
          <pc:sldMk cId="2964544637" sldId="335"/>
        </pc:sldMkLst>
      </pc:sldChg>
      <pc:sldChg chg="add">
        <pc:chgData name="Manish Sharma" userId="b799adb9ba789c8f" providerId="LiveId" clId="{23947862-B0F7-4E4A-A9B1-8979A22F6F53}" dt="2022-05-09T10:45:47.109" v="322"/>
        <pc:sldMkLst>
          <pc:docMk/>
          <pc:sldMk cId="4089342765" sldId="337"/>
        </pc:sldMkLst>
      </pc:sldChg>
      <pc:sldChg chg="add">
        <pc:chgData name="Manish Sharma" userId="b799adb9ba789c8f" providerId="LiveId" clId="{23947862-B0F7-4E4A-A9B1-8979A22F6F53}" dt="2022-05-10T07:06:09.028" v="331"/>
        <pc:sldMkLst>
          <pc:docMk/>
          <pc:sldMk cId="326244009" sldId="33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654887882" sldId="339"/>
        </pc:sldMkLst>
      </pc:sldChg>
      <pc:sldChg chg="add">
        <pc:chgData name="Manish Sharma" userId="b799adb9ba789c8f" providerId="LiveId" clId="{23947862-B0F7-4E4A-A9B1-8979A22F6F53}" dt="2022-05-10T07:22:03.130" v="332"/>
        <pc:sldMkLst>
          <pc:docMk/>
          <pc:sldMk cId="914836995" sldId="33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93440468" sldId="34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180571744" sldId="34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95173291" sldId="34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33417303" sldId="343"/>
        </pc:sldMkLst>
      </pc:sldChg>
      <pc:sldChg chg="add">
        <pc:chgData name="Manish Sharma" userId="b799adb9ba789c8f" providerId="LiveId" clId="{23947862-B0F7-4E4A-A9B1-8979A22F6F53}" dt="2022-05-11T09:49:15.486" v="632"/>
        <pc:sldMkLst>
          <pc:docMk/>
          <pc:sldMk cId="3237243737" sldId="357"/>
        </pc:sldMkLst>
      </pc:sldChg>
      <pc:sldChg chg="add del">
        <pc:chgData name="Manish Sharma" userId="b799adb9ba789c8f" providerId="LiveId" clId="{23947862-B0F7-4E4A-A9B1-8979A22F6F53}" dt="2022-05-11T09:49:15.486" v="632"/>
        <pc:sldMkLst>
          <pc:docMk/>
          <pc:sldMk cId="3787089593" sldId="35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45998607" sldId="35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72214110" sldId="360"/>
        </pc:sldMkLst>
      </pc:sldChg>
      <pc:sldChg chg="add">
        <pc:chgData name="Manish Sharma" userId="b799adb9ba789c8f" providerId="LiveId" clId="{23947862-B0F7-4E4A-A9B1-8979A22F6F53}" dt="2022-05-10T09:06:43.053" v="333"/>
        <pc:sldMkLst>
          <pc:docMk/>
          <pc:sldMk cId="1617090137" sldId="36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611219793" sldId="361"/>
        </pc:sldMkLst>
      </pc:sldChg>
      <pc:sldChg chg="add">
        <pc:chgData name="Manish Sharma" userId="b799adb9ba789c8f" providerId="LiveId" clId="{23947862-B0F7-4E4A-A9B1-8979A22F6F53}" dt="2022-05-10T09:06:43.053" v="333"/>
        <pc:sldMkLst>
          <pc:docMk/>
          <pc:sldMk cId="3294796223" sldId="36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59681348" sldId="36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63583470" sldId="363"/>
        </pc:sldMkLst>
      </pc:sldChg>
      <pc:sldChg chg="add">
        <pc:chgData name="Manish Sharma" userId="b799adb9ba789c8f" providerId="LiveId" clId="{23947862-B0F7-4E4A-A9B1-8979A22F6F53}" dt="2022-05-10T11:10:25.404" v="359"/>
        <pc:sldMkLst>
          <pc:docMk/>
          <pc:sldMk cId="1436067905" sldId="371"/>
        </pc:sldMkLst>
      </pc:sldChg>
      <pc:sldChg chg="add">
        <pc:chgData name="Manish Sharma" userId="b799adb9ba789c8f" providerId="LiveId" clId="{23947862-B0F7-4E4A-A9B1-8979A22F6F53}" dt="2022-05-10T11:10:25.404" v="359"/>
        <pc:sldMkLst>
          <pc:docMk/>
          <pc:sldMk cId="3178330498" sldId="372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2747173488" sldId="408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956484382" sldId="410"/>
        </pc:sldMkLst>
      </pc:sldChg>
      <pc:sldChg chg="add">
        <pc:chgData name="Manish Sharma" userId="b799adb9ba789c8f" providerId="LiveId" clId="{23947862-B0F7-4E4A-A9B1-8979A22F6F53}" dt="2022-05-11T09:49:33.104" v="633"/>
        <pc:sldMkLst>
          <pc:docMk/>
          <pc:sldMk cId="1257482258" sldId="413"/>
        </pc:sldMkLst>
      </pc:sldChg>
      <pc:sldChg chg="add">
        <pc:chgData name="Manish Sharma" userId="b799adb9ba789c8f" providerId="LiveId" clId="{23947862-B0F7-4E4A-A9B1-8979A22F6F53}" dt="2022-05-10T09:56:53.809" v="356"/>
        <pc:sldMkLst>
          <pc:docMk/>
          <pc:sldMk cId="653593098" sldId="414"/>
        </pc:sldMkLst>
      </pc:sldChg>
      <pc:sldChg chg="modSp add mod">
        <pc:chgData name="Manish Sharma" userId="b799adb9ba789c8f" providerId="LiveId" clId="{23947862-B0F7-4E4A-A9B1-8979A22F6F53}" dt="2022-05-10T10:10:27.573" v="358" actId="20577"/>
        <pc:sldMkLst>
          <pc:docMk/>
          <pc:sldMk cId="2092420744" sldId="415"/>
        </pc:sldMkLst>
        <pc:spChg chg="mod">
          <ac:chgData name="Manish Sharma" userId="b799adb9ba789c8f" providerId="LiveId" clId="{23947862-B0F7-4E4A-A9B1-8979A22F6F53}" dt="2022-05-10T10:10:27.573" v="358" actId="20577"/>
          <ac:spMkLst>
            <pc:docMk/>
            <pc:sldMk cId="2092420744" sldId="415"/>
            <ac:spMk id="2" creationId="{37BC08F8-3DED-4385-ABA4-060BB706B8EF}"/>
          </ac:spMkLst>
        </pc:spChg>
      </pc:sldChg>
      <pc:sldChg chg="add">
        <pc:chgData name="Manish Sharma" userId="b799adb9ba789c8f" providerId="LiveId" clId="{23947862-B0F7-4E4A-A9B1-8979A22F6F53}" dt="2022-05-10T10:10:10.163" v="357"/>
        <pc:sldMkLst>
          <pc:docMk/>
          <pc:sldMk cId="659409853" sldId="416"/>
        </pc:sldMkLst>
      </pc:sldChg>
      <pc:sldChg chg="addSp modSp add mod">
        <pc:chgData name="Manish Sharma" userId="b799adb9ba789c8f" providerId="LiveId" clId="{23947862-B0F7-4E4A-A9B1-8979A22F6F53}" dt="2022-05-10T11:11:30.770" v="382" actId="207"/>
        <pc:sldMkLst>
          <pc:docMk/>
          <pc:sldMk cId="3598278816" sldId="418"/>
        </pc:sldMkLst>
        <pc:spChg chg="add mod">
          <ac:chgData name="Manish Sharma" userId="b799adb9ba789c8f" providerId="LiveId" clId="{23947862-B0F7-4E4A-A9B1-8979A22F6F53}" dt="2022-05-10T11:11:12.136" v="371" actId="20577"/>
          <ac:spMkLst>
            <pc:docMk/>
            <pc:sldMk cId="3598278816" sldId="418"/>
            <ac:spMk id="2" creationId="{28E43482-787D-1528-9265-AB482FF699C5}"/>
          </ac:spMkLst>
        </pc:spChg>
        <pc:spChg chg="add mod">
          <ac:chgData name="Manish Sharma" userId="b799adb9ba789c8f" providerId="LiveId" clId="{23947862-B0F7-4E4A-A9B1-8979A22F6F53}" dt="2022-05-10T11:11:30.770" v="382" actId="207"/>
          <ac:spMkLst>
            <pc:docMk/>
            <pc:sldMk cId="3598278816" sldId="418"/>
            <ac:spMk id="14" creationId="{95B5C57E-F1E9-FF5A-35AA-E736EF3C1553}"/>
          </ac:spMkLst>
        </pc:spChg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4275185108" sldId="420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107821572" sldId="421"/>
        </pc:sldMkLst>
      </pc:sldChg>
      <pc:sldChg chg="modSp add mod">
        <pc:chgData name="Manish Sharma" userId="b799adb9ba789c8f" providerId="LiveId" clId="{23947862-B0F7-4E4A-A9B1-8979A22F6F53}" dt="2022-05-11T09:52:19.157" v="637" actId="207"/>
        <pc:sldMkLst>
          <pc:docMk/>
          <pc:sldMk cId="733118567" sldId="423"/>
        </pc:sldMkLst>
        <pc:spChg chg="mod">
          <ac:chgData name="Manish Sharma" userId="b799adb9ba789c8f" providerId="LiveId" clId="{23947862-B0F7-4E4A-A9B1-8979A22F6F53}" dt="2022-05-11T09:52:19.157" v="637" actId="207"/>
          <ac:spMkLst>
            <pc:docMk/>
            <pc:sldMk cId="733118567" sldId="423"/>
            <ac:spMk id="3" creationId="{B05C4B24-F32F-43AD-9496-4D2826809E79}"/>
          </ac:spMkLst>
        </pc:spChg>
      </pc:sldChg>
      <pc:sldChg chg="add">
        <pc:chgData name="Manish Sharma" userId="b799adb9ba789c8f" providerId="LiveId" clId="{23947862-B0F7-4E4A-A9B1-8979A22F6F53}" dt="2022-05-10T04:13:25" v="327"/>
        <pc:sldMkLst>
          <pc:docMk/>
          <pc:sldMk cId="1262168993" sldId="425"/>
        </pc:sldMkLst>
      </pc:sldChg>
      <pc:sldChg chg="add">
        <pc:chgData name="Manish Sharma" userId="b799adb9ba789c8f" providerId="LiveId" clId="{23947862-B0F7-4E4A-A9B1-8979A22F6F53}" dt="2022-05-10T04:39:40.103" v="328"/>
        <pc:sldMkLst>
          <pc:docMk/>
          <pc:sldMk cId="2259310618" sldId="426"/>
        </pc:sldMkLst>
      </pc:sldChg>
      <pc:sldChg chg="addSp delSp modSp new mod">
        <pc:chgData name="Manish Sharma" userId="b799adb9ba789c8f" providerId="LiveId" clId="{23947862-B0F7-4E4A-A9B1-8979A22F6F53}" dt="2022-05-10T09:22:33.338" v="351"/>
        <pc:sldMkLst>
          <pc:docMk/>
          <pc:sldMk cId="1415653730" sldId="427"/>
        </pc:sldMkLst>
        <pc:spChg chg="del">
          <ac:chgData name="Manish Sharma" userId="b799adb9ba789c8f" providerId="LiveId" clId="{23947862-B0F7-4E4A-A9B1-8979A22F6F53}" dt="2022-05-10T09:20:32.774" v="335" actId="478"/>
          <ac:spMkLst>
            <pc:docMk/>
            <pc:sldMk cId="1415653730" sldId="427"/>
            <ac:spMk id="2" creationId="{1392B4B5-BB03-DAEF-8575-C239233E78A0}"/>
          </ac:spMkLst>
        </pc:spChg>
        <pc:spChg chg="del">
          <ac:chgData name="Manish Sharma" userId="b799adb9ba789c8f" providerId="LiveId" clId="{23947862-B0F7-4E4A-A9B1-8979A22F6F53}" dt="2022-05-10T09:20:32.774" v="335" actId="478"/>
          <ac:spMkLst>
            <pc:docMk/>
            <pc:sldMk cId="1415653730" sldId="427"/>
            <ac:spMk id="3" creationId="{955830B8-5EA9-9C8C-100C-F4CBDBD5E1A9}"/>
          </ac:spMkLst>
        </pc:spChg>
        <pc:spChg chg="add mod">
          <ac:chgData name="Manish Sharma" userId="b799adb9ba789c8f" providerId="LiveId" clId="{23947862-B0F7-4E4A-A9B1-8979A22F6F53}" dt="2022-05-10T09:20:39.512" v="336"/>
          <ac:spMkLst>
            <pc:docMk/>
            <pc:sldMk cId="1415653730" sldId="427"/>
            <ac:spMk id="4" creationId="{574F8E62-3555-1172-7545-5A31DB1BA6D5}"/>
          </ac:spMkLst>
        </pc:spChg>
        <pc:spChg chg="add mod">
          <ac:chgData name="Manish Sharma" userId="b799adb9ba789c8f" providerId="LiveId" clId="{23947862-B0F7-4E4A-A9B1-8979A22F6F53}" dt="2022-05-10T09:20:57.323" v="337"/>
          <ac:spMkLst>
            <pc:docMk/>
            <pc:sldMk cId="1415653730" sldId="427"/>
            <ac:spMk id="5" creationId="{DB90A4B7-7DCC-0947-049A-F4A37E30C5C3}"/>
          </ac:spMkLst>
        </pc:spChg>
        <pc:spChg chg="add mod">
          <ac:chgData name="Manish Sharma" userId="b799adb9ba789c8f" providerId="LiveId" clId="{23947862-B0F7-4E4A-A9B1-8979A22F6F53}" dt="2022-05-10T09:21:49.270" v="349" actId="1076"/>
          <ac:spMkLst>
            <pc:docMk/>
            <pc:sldMk cId="1415653730" sldId="427"/>
            <ac:spMk id="8" creationId="{3FA9D0BA-B973-6390-D1BB-C66DEC097F2C}"/>
          </ac:spMkLst>
        </pc:spChg>
        <pc:spChg chg="add mod">
          <ac:chgData name="Manish Sharma" userId="b799adb9ba789c8f" providerId="LiveId" clId="{23947862-B0F7-4E4A-A9B1-8979A22F6F53}" dt="2022-05-10T09:22:27.511" v="350"/>
          <ac:spMkLst>
            <pc:docMk/>
            <pc:sldMk cId="1415653730" sldId="427"/>
            <ac:spMk id="9" creationId="{ED7CA7E8-9EA0-F4A0-092E-6DC983B92A57}"/>
          </ac:spMkLst>
        </pc:spChg>
        <pc:spChg chg="add mod">
          <ac:chgData name="Manish Sharma" userId="b799adb9ba789c8f" providerId="LiveId" clId="{23947862-B0F7-4E4A-A9B1-8979A22F6F53}" dt="2022-05-10T09:22:33.338" v="351"/>
          <ac:spMkLst>
            <pc:docMk/>
            <pc:sldMk cId="1415653730" sldId="427"/>
            <ac:spMk id="11" creationId="{77D14D03-DB06-E504-1840-887D23CD572D}"/>
          </ac:spMkLst>
        </pc:spChg>
        <pc:cxnChg chg="add">
          <ac:chgData name="Manish Sharma" userId="b799adb9ba789c8f" providerId="LiveId" clId="{23947862-B0F7-4E4A-A9B1-8979A22F6F53}" dt="2022-05-10T09:21:35.054" v="338" actId="11529"/>
          <ac:cxnSpMkLst>
            <pc:docMk/>
            <pc:sldMk cId="1415653730" sldId="427"/>
            <ac:cxnSpMk id="7" creationId="{33014EC0-EE63-1DFF-70E9-5D8CC4B22566}"/>
          </ac:cxnSpMkLst>
        </pc:cxnChg>
        <pc:cxnChg chg="add mod">
          <ac:chgData name="Manish Sharma" userId="b799adb9ba789c8f" providerId="LiveId" clId="{23947862-B0F7-4E4A-A9B1-8979A22F6F53}" dt="2022-05-10T09:22:33.338" v="351"/>
          <ac:cxnSpMkLst>
            <pc:docMk/>
            <pc:sldMk cId="1415653730" sldId="427"/>
            <ac:cxnSpMk id="10" creationId="{49B472A4-660D-BE8F-A425-C1CB3DDDAFDF}"/>
          </ac:cxnSpMkLst>
        </pc:cxnChg>
      </pc:sldChg>
      <pc:sldChg chg="addSp delSp modSp new mod">
        <pc:chgData name="Manish Sharma" userId="b799adb9ba789c8f" providerId="LiveId" clId="{23947862-B0F7-4E4A-A9B1-8979A22F6F53}" dt="2022-05-10T09:26:11.347" v="355"/>
        <pc:sldMkLst>
          <pc:docMk/>
          <pc:sldMk cId="3865411926" sldId="428"/>
        </pc:sldMkLst>
        <pc:spChg chg="del">
          <ac:chgData name="Manish Sharma" userId="b799adb9ba789c8f" providerId="LiveId" clId="{23947862-B0F7-4E4A-A9B1-8979A22F6F53}" dt="2022-05-10T09:23:18.481" v="353" actId="478"/>
          <ac:spMkLst>
            <pc:docMk/>
            <pc:sldMk cId="3865411926" sldId="428"/>
            <ac:spMk id="2" creationId="{F19A274A-CCC1-AAA6-F0CE-DE4F7C50132F}"/>
          </ac:spMkLst>
        </pc:spChg>
        <pc:spChg chg="del">
          <ac:chgData name="Manish Sharma" userId="b799adb9ba789c8f" providerId="LiveId" clId="{23947862-B0F7-4E4A-A9B1-8979A22F6F53}" dt="2022-05-10T09:23:18.481" v="353" actId="478"/>
          <ac:spMkLst>
            <pc:docMk/>
            <pc:sldMk cId="3865411926" sldId="428"/>
            <ac:spMk id="3" creationId="{F6BB3C9D-6AF8-18FA-9151-7EA311A62FB8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5" creationId="{9BE4B88E-CAB6-D739-6991-83A90EE6FDAE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6" creationId="{7AE9AE5D-214B-F867-D96F-1B101B1EC40C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8" creationId="{C6AE4477-89D2-5167-9AAB-5798CED0E5DA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10" creationId="{084C9083-AE24-ECE2-4426-745CD071B2EF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11" creationId="{272ED3D7-5D4E-928F-EB02-F0692F915767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3" creationId="{0107399F-C533-21A2-5261-4832DE564D7B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4" creationId="{F8514BE9-3D9D-8AEB-346A-10285673928F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6" creationId="{224C8E79-2113-B6F5-2E8E-643826BE83E8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8" creationId="{0CE03027-4D1B-0A22-935D-535E33221F05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9" creationId="{86651E12-FBCF-85EC-2C5A-E0B73590DB0F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20" creationId="{1B983D5E-6BC1-E3A4-2D68-680BE4134975}"/>
          </ac:spMkLst>
        </pc:spChg>
        <pc:grpChg chg="add mod">
          <ac:chgData name="Manish Sharma" userId="b799adb9ba789c8f" providerId="LiveId" clId="{23947862-B0F7-4E4A-A9B1-8979A22F6F53}" dt="2022-05-10T09:23:18.968" v="354"/>
          <ac:grpSpMkLst>
            <pc:docMk/>
            <pc:sldMk cId="3865411926" sldId="428"/>
            <ac:grpSpMk id="4" creationId="{2B4BFD9E-72A5-5957-9C3E-228DA15522E4}"/>
          </ac:grpSpMkLst>
        </pc:grpChg>
        <pc:grpChg chg="add mod">
          <ac:chgData name="Manish Sharma" userId="b799adb9ba789c8f" providerId="LiveId" clId="{23947862-B0F7-4E4A-A9B1-8979A22F6F53}" dt="2022-05-10T09:26:11.347" v="355"/>
          <ac:grpSpMkLst>
            <pc:docMk/>
            <pc:sldMk cId="3865411926" sldId="428"/>
            <ac:grpSpMk id="12" creationId="{E66AFE87-11FF-1E5F-A461-2615E25BDF2C}"/>
          </ac:grpSpMkLst>
        </pc:grpChg>
        <pc:cxnChg chg="mod">
          <ac:chgData name="Manish Sharma" userId="b799adb9ba789c8f" providerId="LiveId" clId="{23947862-B0F7-4E4A-A9B1-8979A22F6F53}" dt="2022-05-10T09:23:18.968" v="354"/>
          <ac:cxnSpMkLst>
            <pc:docMk/>
            <pc:sldMk cId="3865411926" sldId="428"/>
            <ac:cxnSpMk id="7" creationId="{76930D0F-84D1-11E5-60B9-FFFC8C6B5BE5}"/>
          </ac:cxnSpMkLst>
        </pc:cxnChg>
        <pc:cxnChg chg="mod">
          <ac:chgData name="Manish Sharma" userId="b799adb9ba789c8f" providerId="LiveId" clId="{23947862-B0F7-4E4A-A9B1-8979A22F6F53}" dt="2022-05-10T09:23:18.968" v="354"/>
          <ac:cxnSpMkLst>
            <pc:docMk/>
            <pc:sldMk cId="3865411926" sldId="428"/>
            <ac:cxnSpMk id="9" creationId="{D83DD586-6038-469B-1765-D1912FA63C4F}"/>
          </ac:cxnSpMkLst>
        </pc:cxnChg>
        <pc:cxnChg chg="mod">
          <ac:chgData name="Manish Sharma" userId="b799adb9ba789c8f" providerId="LiveId" clId="{23947862-B0F7-4E4A-A9B1-8979A22F6F53}" dt="2022-05-10T09:26:11.347" v="355"/>
          <ac:cxnSpMkLst>
            <pc:docMk/>
            <pc:sldMk cId="3865411926" sldId="428"/>
            <ac:cxnSpMk id="15" creationId="{B5810981-4233-27E5-A756-CB36E20E1F75}"/>
          </ac:cxnSpMkLst>
        </pc:cxnChg>
        <pc:cxnChg chg="mod">
          <ac:chgData name="Manish Sharma" userId="b799adb9ba789c8f" providerId="LiveId" clId="{23947862-B0F7-4E4A-A9B1-8979A22F6F53}" dt="2022-05-10T09:26:11.347" v="355"/>
          <ac:cxnSpMkLst>
            <pc:docMk/>
            <pc:sldMk cId="3865411926" sldId="428"/>
            <ac:cxnSpMk id="17" creationId="{E5938280-3908-63E1-1B1D-8DC5B9C65F6A}"/>
          </ac:cxnSpMkLst>
        </pc:cxnChg>
      </pc:sldChg>
      <pc:sldChg chg="addSp delSp modSp new mod">
        <pc:chgData name="Manish Sharma" userId="b799adb9ba789c8f" providerId="LiveId" clId="{23947862-B0F7-4E4A-A9B1-8979A22F6F53}" dt="2022-05-10T11:17:13.863" v="399"/>
        <pc:sldMkLst>
          <pc:docMk/>
          <pc:sldMk cId="3240895128" sldId="429"/>
        </pc:sldMkLst>
        <pc:spChg chg="del">
          <ac:chgData name="Manish Sharma" userId="b799adb9ba789c8f" providerId="LiveId" clId="{23947862-B0F7-4E4A-A9B1-8979A22F6F53}" dt="2022-05-10T11:11:51.187" v="384" actId="478"/>
          <ac:spMkLst>
            <pc:docMk/>
            <pc:sldMk cId="3240895128" sldId="429"/>
            <ac:spMk id="2" creationId="{50EEF814-631B-1BB7-2F97-377FDF297FD6}"/>
          </ac:spMkLst>
        </pc:spChg>
        <pc:spChg chg="del">
          <ac:chgData name="Manish Sharma" userId="b799adb9ba789c8f" providerId="LiveId" clId="{23947862-B0F7-4E4A-A9B1-8979A22F6F53}" dt="2022-05-10T11:11:51.187" v="384" actId="478"/>
          <ac:spMkLst>
            <pc:docMk/>
            <pc:sldMk cId="3240895128" sldId="429"/>
            <ac:spMk id="3" creationId="{93186F46-57A7-8194-FE60-32B2F04608EA}"/>
          </ac:spMkLst>
        </pc:spChg>
        <pc:spChg chg="add mod">
          <ac:chgData name="Manish Sharma" userId="b799adb9ba789c8f" providerId="LiveId" clId="{23947862-B0F7-4E4A-A9B1-8979A22F6F53}" dt="2022-05-10T11:12:06.467" v="385"/>
          <ac:spMkLst>
            <pc:docMk/>
            <pc:sldMk cId="3240895128" sldId="429"/>
            <ac:spMk id="4" creationId="{2CDBB1FA-B9FC-ED43-54F6-A9BD195593D7}"/>
          </ac:spMkLst>
        </pc:spChg>
        <pc:spChg chg="add mod">
          <ac:chgData name="Manish Sharma" userId="b799adb9ba789c8f" providerId="LiveId" clId="{23947862-B0F7-4E4A-A9B1-8979A22F6F53}" dt="2022-05-10T11:17:10.910" v="398" actId="20577"/>
          <ac:spMkLst>
            <pc:docMk/>
            <pc:sldMk cId="3240895128" sldId="429"/>
            <ac:spMk id="5" creationId="{B93D7B43-6020-5FEF-245A-86F1B725F1E8}"/>
          </ac:spMkLst>
        </pc:spChg>
        <pc:spChg chg="add mod">
          <ac:chgData name="Manish Sharma" userId="b799adb9ba789c8f" providerId="LiveId" clId="{23947862-B0F7-4E4A-A9B1-8979A22F6F53}" dt="2022-05-10T11:12:13.345" v="386"/>
          <ac:spMkLst>
            <pc:docMk/>
            <pc:sldMk cId="3240895128" sldId="429"/>
            <ac:spMk id="7" creationId="{39FE87B0-EF55-E8A0-4009-4D8445AD14FB}"/>
          </ac:spMkLst>
        </pc:spChg>
        <pc:spChg chg="add mod">
          <ac:chgData name="Manish Sharma" userId="b799adb9ba789c8f" providerId="LiveId" clId="{23947862-B0F7-4E4A-A9B1-8979A22F6F53}" dt="2022-05-10T11:12:21.941" v="387"/>
          <ac:spMkLst>
            <pc:docMk/>
            <pc:sldMk cId="3240895128" sldId="429"/>
            <ac:spMk id="8" creationId="{1118D850-212A-9D50-77B8-FF0E62E7D704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1" creationId="{0D3F470F-91D7-2B57-0F54-002D9446FCB9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2" creationId="{96FA610F-36FC-00D3-D84D-C913802C6AA3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5" creationId="{C08879E0-159D-6CE9-A693-4A4CF06B720A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6" creationId="{1AFB772F-4AEC-53A0-8B2E-1CC687F5DE9F}"/>
          </ac:spMkLst>
        </pc:spChg>
        <pc:cxnChg chg="add mod">
          <ac:chgData name="Manish Sharma" userId="b799adb9ba789c8f" providerId="LiveId" clId="{23947862-B0F7-4E4A-A9B1-8979A22F6F53}" dt="2022-05-10T11:12:06.467" v="385"/>
          <ac:cxnSpMkLst>
            <pc:docMk/>
            <pc:sldMk cId="3240895128" sldId="429"/>
            <ac:cxnSpMk id="6" creationId="{95EC257B-895F-39A3-63E8-AF3779D800FF}"/>
          </ac:cxnSpMkLst>
        </pc:cxnChg>
        <pc:cxnChg chg="add mod">
          <ac:chgData name="Manish Sharma" userId="b799adb9ba789c8f" providerId="LiveId" clId="{23947862-B0F7-4E4A-A9B1-8979A22F6F53}" dt="2022-05-10T11:12:34.020" v="388"/>
          <ac:cxnSpMkLst>
            <pc:docMk/>
            <pc:sldMk cId="3240895128" sldId="429"/>
            <ac:cxnSpMk id="9" creationId="{0656D4F4-B0CC-D179-A6D1-60C2B046296E}"/>
          </ac:cxnSpMkLst>
        </pc:cxnChg>
        <pc:cxnChg chg="add mod">
          <ac:chgData name="Manish Sharma" userId="b799adb9ba789c8f" providerId="LiveId" clId="{23947862-B0F7-4E4A-A9B1-8979A22F6F53}" dt="2022-05-10T11:12:34.020" v="388"/>
          <ac:cxnSpMkLst>
            <pc:docMk/>
            <pc:sldMk cId="3240895128" sldId="429"/>
            <ac:cxnSpMk id="10" creationId="{D0A543BB-EAD4-39A3-EF4A-AF7C7EAF85C2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3" creationId="{0881B9A1-B133-5EA5-8BBC-32AB4C31B5D0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4" creationId="{26FB4EE2-6A66-9C60-4334-A23B18B85C50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7" creationId="{300F1181-F9EF-5DCF-C7A4-9E9ED2635601}"/>
          </ac:cxnSpMkLst>
        </pc:cxnChg>
      </pc:sldChg>
      <pc:sldChg chg="addSp delSp modSp new mod">
        <pc:chgData name="Manish Sharma" userId="b799adb9ba789c8f" providerId="LiveId" clId="{23947862-B0F7-4E4A-A9B1-8979A22F6F53}" dt="2022-05-10T11:46:37.106" v="437" actId="20577"/>
        <pc:sldMkLst>
          <pc:docMk/>
          <pc:sldMk cId="3826694408" sldId="430"/>
        </pc:sldMkLst>
        <pc:spChg chg="mod">
          <ac:chgData name="Manish Sharma" userId="b799adb9ba789c8f" providerId="LiveId" clId="{23947862-B0F7-4E4A-A9B1-8979A22F6F53}" dt="2022-05-10T11:43:42.394" v="406" actId="20577"/>
          <ac:spMkLst>
            <pc:docMk/>
            <pc:sldMk cId="3826694408" sldId="430"/>
            <ac:spMk id="2" creationId="{DDBD2B02-7E7F-6C6C-D163-9F1D60DEFE9D}"/>
          </ac:spMkLst>
        </pc:spChg>
        <pc:spChg chg="add del mod">
          <ac:chgData name="Manish Sharma" userId="b799adb9ba789c8f" providerId="LiveId" clId="{23947862-B0F7-4E4A-A9B1-8979A22F6F53}" dt="2022-05-10T11:46:37.106" v="437" actId="20577"/>
          <ac:spMkLst>
            <pc:docMk/>
            <pc:sldMk cId="3826694408" sldId="430"/>
            <ac:spMk id="3" creationId="{F8A84645-5982-F3F2-06B9-70748A81AD82}"/>
          </ac:spMkLst>
        </pc:spChg>
        <pc:spChg chg="add del mod">
          <ac:chgData name="Manish Sharma" userId="b799adb9ba789c8f" providerId="LiveId" clId="{23947862-B0F7-4E4A-A9B1-8979A22F6F53}" dt="2022-05-10T11:43:50.541" v="408"/>
          <ac:spMkLst>
            <pc:docMk/>
            <pc:sldMk cId="3826694408" sldId="430"/>
            <ac:spMk id="4" creationId="{C0CC9469-6ECD-D93A-0482-DC3DE291099B}"/>
          </ac:spMkLst>
        </pc:spChg>
      </pc:sldChg>
      <pc:sldChg chg="addSp delSp modSp new mod">
        <pc:chgData name="Manish Sharma" userId="b799adb9ba789c8f" providerId="LiveId" clId="{23947862-B0F7-4E4A-A9B1-8979A22F6F53}" dt="2022-05-11T05:32:58.347" v="484" actId="27636"/>
        <pc:sldMkLst>
          <pc:docMk/>
          <pc:sldMk cId="860196464" sldId="431"/>
        </pc:sldMkLst>
        <pc:spChg chg="mod">
          <ac:chgData name="Manish Sharma" userId="b799adb9ba789c8f" providerId="LiveId" clId="{23947862-B0F7-4E4A-A9B1-8979A22F6F53}" dt="2022-05-11T05:31:07.827" v="464" actId="20577"/>
          <ac:spMkLst>
            <pc:docMk/>
            <pc:sldMk cId="860196464" sldId="431"/>
            <ac:spMk id="2" creationId="{B1B879C0-EBFF-CACE-5406-7E95B4061999}"/>
          </ac:spMkLst>
        </pc:spChg>
        <pc:spChg chg="mod">
          <ac:chgData name="Manish Sharma" userId="b799adb9ba789c8f" providerId="LiveId" clId="{23947862-B0F7-4E4A-A9B1-8979A22F6F53}" dt="2022-05-11T05:32:58.347" v="484" actId="27636"/>
          <ac:spMkLst>
            <pc:docMk/>
            <pc:sldMk cId="860196464" sldId="431"/>
            <ac:spMk id="3" creationId="{D9935ACC-B222-0360-EC83-B67B36A8B31F}"/>
          </ac:spMkLst>
        </pc:spChg>
        <pc:spChg chg="add del">
          <ac:chgData name="Manish Sharma" userId="b799adb9ba789c8f" providerId="LiveId" clId="{23947862-B0F7-4E4A-A9B1-8979A22F6F53}" dt="2022-05-11T05:32:55.256" v="481"/>
          <ac:spMkLst>
            <pc:docMk/>
            <pc:sldMk cId="860196464" sldId="431"/>
            <ac:spMk id="4" creationId="{FF310181-99A1-DEBA-277F-697FA9F4FA80}"/>
          </ac:spMkLst>
        </pc:spChg>
      </pc:sldChg>
      <pc:sldChg chg="modSp new mod">
        <pc:chgData name="Manish Sharma" userId="b799adb9ba789c8f" providerId="LiveId" clId="{23947862-B0F7-4E4A-A9B1-8979A22F6F53}" dt="2022-05-11T09:31:31.372" v="631" actId="20577"/>
        <pc:sldMkLst>
          <pc:docMk/>
          <pc:sldMk cId="2618246845" sldId="432"/>
        </pc:sldMkLst>
        <pc:spChg chg="mod">
          <ac:chgData name="Manish Sharma" userId="b799adb9ba789c8f" providerId="LiveId" clId="{23947862-B0F7-4E4A-A9B1-8979A22F6F53}" dt="2022-05-11T09:31:31.372" v="631" actId="20577"/>
          <ac:spMkLst>
            <pc:docMk/>
            <pc:sldMk cId="2618246845" sldId="432"/>
            <ac:spMk id="2" creationId="{BC47FB6E-E5E2-1C0B-3383-012379AF439F}"/>
          </ac:spMkLst>
        </pc:spChg>
        <pc:spChg chg="mod">
          <ac:chgData name="Manish Sharma" userId="b799adb9ba789c8f" providerId="LiveId" clId="{23947862-B0F7-4E4A-A9B1-8979A22F6F53}" dt="2022-05-11T09:31:22.682" v="609" actId="15"/>
          <ac:spMkLst>
            <pc:docMk/>
            <pc:sldMk cId="2618246845" sldId="432"/>
            <ac:spMk id="3" creationId="{6DB875F8-4D70-1D14-D127-1A14211B70C1}"/>
          </ac:spMkLst>
        </pc:spChg>
      </pc:sldChg>
      <pc:sldChg chg="modSp new mod">
        <pc:chgData name="Manish Sharma" userId="b799adb9ba789c8f" providerId="LiveId" clId="{23947862-B0F7-4E4A-A9B1-8979A22F6F53}" dt="2022-05-11T10:59:50.849" v="851" actId="20577"/>
        <pc:sldMkLst>
          <pc:docMk/>
          <pc:sldMk cId="3587676661" sldId="433"/>
        </pc:sldMkLst>
        <pc:spChg chg="mod">
          <ac:chgData name="Manish Sharma" userId="b799adb9ba789c8f" providerId="LiveId" clId="{23947862-B0F7-4E4A-A9B1-8979A22F6F53}" dt="2022-05-11T10:56:52.474" v="651" actId="20577"/>
          <ac:spMkLst>
            <pc:docMk/>
            <pc:sldMk cId="3587676661" sldId="433"/>
            <ac:spMk id="2" creationId="{34F6411B-0BF4-E8B2-1DEB-097F2657004C}"/>
          </ac:spMkLst>
        </pc:spChg>
        <pc:spChg chg="mod">
          <ac:chgData name="Manish Sharma" userId="b799adb9ba789c8f" providerId="LiveId" clId="{23947862-B0F7-4E4A-A9B1-8979A22F6F53}" dt="2022-05-11T10:59:50.849" v="851" actId="20577"/>
          <ac:spMkLst>
            <pc:docMk/>
            <pc:sldMk cId="3587676661" sldId="433"/>
            <ac:spMk id="3" creationId="{79C3D550-2D0F-BFC2-F7FE-2E084027B9B0}"/>
          </ac:spMkLst>
        </pc:spChg>
      </pc:sldChg>
      <pc:sldChg chg="modSp new mod">
        <pc:chgData name="Manish Sharma" userId="b799adb9ba789c8f" providerId="LiveId" clId="{23947862-B0F7-4E4A-A9B1-8979A22F6F53}" dt="2022-05-11T11:05:27.451" v="1057" actId="20577"/>
        <pc:sldMkLst>
          <pc:docMk/>
          <pc:sldMk cId="350782922" sldId="434"/>
        </pc:sldMkLst>
        <pc:spChg chg="mod">
          <ac:chgData name="Manish Sharma" userId="b799adb9ba789c8f" providerId="LiveId" clId="{23947862-B0F7-4E4A-A9B1-8979A22F6F53}" dt="2022-05-11T11:01:33.445" v="857" actId="20577"/>
          <ac:spMkLst>
            <pc:docMk/>
            <pc:sldMk cId="350782922" sldId="434"/>
            <ac:spMk id="2" creationId="{D7AEB2F3-FA8E-2F99-A964-111EEAE05828}"/>
          </ac:spMkLst>
        </pc:spChg>
        <pc:spChg chg="mod">
          <ac:chgData name="Manish Sharma" userId="b799adb9ba789c8f" providerId="LiveId" clId="{23947862-B0F7-4E4A-A9B1-8979A22F6F53}" dt="2022-05-11T11:05:27.451" v="1057" actId="20577"/>
          <ac:spMkLst>
            <pc:docMk/>
            <pc:sldMk cId="350782922" sldId="434"/>
            <ac:spMk id="3" creationId="{B7C637D3-0172-139E-6A20-801311DD1B26}"/>
          </ac:spMkLst>
        </pc:spChg>
      </pc:sldChg>
      <pc:sldChg chg="modSp add mod">
        <pc:chgData name="Manish Sharma" userId="b799adb9ba789c8f" providerId="LiveId" clId="{23947862-B0F7-4E4A-A9B1-8979A22F6F53}" dt="2022-05-11T11:04:33.219" v="1046" actId="20577"/>
        <pc:sldMkLst>
          <pc:docMk/>
          <pc:sldMk cId="814383446" sldId="435"/>
        </pc:sldMkLst>
        <pc:spChg chg="mod">
          <ac:chgData name="Manish Sharma" userId="b799adb9ba789c8f" providerId="LiveId" clId="{23947862-B0F7-4E4A-A9B1-8979A22F6F53}" dt="2022-05-11T11:04:26.812" v="1035" actId="20577"/>
          <ac:spMkLst>
            <pc:docMk/>
            <pc:sldMk cId="814383446" sldId="435"/>
            <ac:spMk id="2" creationId="{D7AEB2F3-FA8E-2F99-A964-111EEAE05828}"/>
          </ac:spMkLst>
        </pc:spChg>
        <pc:spChg chg="mod">
          <ac:chgData name="Manish Sharma" userId="b799adb9ba789c8f" providerId="LiveId" clId="{23947862-B0F7-4E4A-A9B1-8979A22F6F53}" dt="2022-05-11T11:04:33.219" v="1046" actId="20577"/>
          <ac:spMkLst>
            <pc:docMk/>
            <pc:sldMk cId="814383446" sldId="435"/>
            <ac:spMk id="3" creationId="{B7C637D3-0172-139E-6A20-801311DD1B26}"/>
          </ac:spMkLst>
        </pc:sp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85542208-0B22-4F09-B24B-D38565084939}"/>
    <pc:docChg chg="undo custSel addSld delSld modSld">
      <pc:chgData name="Manish Sharma" userId="b799adb9ba789c8f" providerId="LiveId" clId="{85542208-0B22-4F09-B24B-D38565084939}" dt="2022-06-04T11:41:46.561" v="252"/>
      <pc:docMkLst>
        <pc:docMk/>
      </pc:docMkLst>
      <pc:sldChg chg="addSp delSp mod">
        <pc:chgData name="Manish Sharma" userId="b799adb9ba789c8f" providerId="LiveId" clId="{85542208-0B22-4F09-B24B-D38565084939}" dt="2022-06-04T04:13:08.780" v="4" actId="22"/>
        <pc:sldMkLst>
          <pc:docMk/>
          <pc:sldMk cId="2387056038" sldId="257"/>
        </pc:sldMkLst>
        <pc:spChg chg="add del">
          <ac:chgData name="Manish Sharma" userId="b799adb9ba789c8f" providerId="LiveId" clId="{85542208-0B22-4F09-B24B-D38565084939}" dt="2022-06-04T04:13:08.780" v="4" actId="22"/>
          <ac:spMkLst>
            <pc:docMk/>
            <pc:sldMk cId="2387056038" sldId="257"/>
            <ac:spMk id="9" creationId="{CFCAEDBC-B948-9653-B60B-A4A87CC1B130}"/>
          </ac:spMkLst>
        </pc:sp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451713000" sldId="266"/>
        </pc:sldMkLst>
      </pc:sldChg>
      <pc:sldChg chg="add del">
        <pc:chgData name="Manish Sharma" userId="b799adb9ba789c8f" providerId="LiveId" clId="{85542208-0B22-4F09-B24B-D38565084939}" dt="2022-06-04T05:12:46.920" v="89"/>
        <pc:sldMkLst>
          <pc:docMk/>
          <pc:sldMk cId="1040551395" sldId="267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339964951" sldId="271"/>
        </pc:sldMkLst>
      </pc:sldChg>
      <pc:sldChg chg="add del">
        <pc:chgData name="Manish Sharma" userId="b799adb9ba789c8f" providerId="LiveId" clId="{85542208-0B22-4F09-B24B-D38565084939}" dt="2022-06-04T04:13:15.203" v="5"/>
        <pc:sldMkLst>
          <pc:docMk/>
          <pc:sldMk cId="2704132164" sldId="302"/>
        </pc:sldMkLst>
      </pc:sldChg>
      <pc:sldChg chg="new del">
        <pc:chgData name="Manish Sharma" userId="b799adb9ba789c8f" providerId="LiveId" clId="{85542208-0B22-4F09-B24B-D38565084939}" dt="2022-06-04T04:12:58.570" v="2" actId="47"/>
        <pc:sldMkLst>
          <pc:docMk/>
          <pc:sldMk cId="3706357280" sldId="302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311878136" sldId="303"/>
        </pc:sldMkLst>
      </pc:sldChg>
      <pc:sldChg chg="modSp new mod">
        <pc:chgData name="Manish Sharma" userId="b799adb9ba789c8f" providerId="LiveId" clId="{85542208-0B22-4F09-B24B-D38565084939}" dt="2022-06-04T04:23:17.787" v="20" actId="20577"/>
        <pc:sldMkLst>
          <pc:docMk/>
          <pc:sldMk cId="4205991571" sldId="303"/>
        </pc:sldMkLst>
        <pc:spChg chg="mod">
          <ac:chgData name="Manish Sharma" userId="b799adb9ba789c8f" providerId="LiveId" clId="{85542208-0B22-4F09-B24B-D38565084939}" dt="2022-06-04T04:22:30.870" v="11" actId="20577"/>
          <ac:spMkLst>
            <pc:docMk/>
            <pc:sldMk cId="4205991571" sldId="303"/>
            <ac:spMk id="2" creationId="{9B59D717-5E04-7997-AD07-A01A7FD0C00E}"/>
          </ac:spMkLst>
        </pc:spChg>
        <pc:spChg chg="mod">
          <ac:chgData name="Manish Sharma" userId="b799adb9ba789c8f" providerId="LiveId" clId="{85542208-0B22-4F09-B24B-D38565084939}" dt="2022-06-04T04:23:17.787" v="20" actId="20577"/>
          <ac:spMkLst>
            <pc:docMk/>
            <pc:sldMk cId="4205991571" sldId="303"/>
            <ac:spMk id="3" creationId="{B04A73C4-E7F3-6D8D-EDF8-673567A5597A}"/>
          </ac:spMkLst>
        </pc:sp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64437888" sldId="304"/>
        </pc:sldMkLst>
      </pc:sldChg>
      <pc:sldChg chg="modSp new mod">
        <pc:chgData name="Manish Sharma" userId="b799adb9ba789c8f" providerId="LiveId" clId="{85542208-0B22-4F09-B24B-D38565084939}" dt="2022-06-04T04:53:21.682" v="46" actId="20577"/>
        <pc:sldMkLst>
          <pc:docMk/>
          <pc:sldMk cId="2486061415" sldId="304"/>
        </pc:sldMkLst>
        <pc:spChg chg="mod">
          <ac:chgData name="Manish Sharma" userId="b799adb9ba789c8f" providerId="LiveId" clId="{85542208-0B22-4F09-B24B-D38565084939}" dt="2022-06-04T04:52:56.643" v="22"/>
          <ac:spMkLst>
            <pc:docMk/>
            <pc:sldMk cId="2486061415" sldId="304"/>
            <ac:spMk id="2" creationId="{A90C0F92-1E84-F188-7C0E-EE40D42100B8}"/>
          </ac:spMkLst>
        </pc:spChg>
        <pc:spChg chg="mod">
          <ac:chgData name="Manish Sharma" userId="b799adb9ba789c8f" providerId="LiveId" clId="{85542208-0B22-4F09-B24B-D38565084939}" dt="2022-06-04T04:53:21.682" v="46" actId="20577"/>
          <ac:spMkLst>
            <pc:docMk/>
            <pc:sldMk cId="2486061415" sldId="304"/>
            <ac:spMk id="3" creationId="{F14C3681-7541-31B3-3231-0E808AB6D855}"/>
          </ac:spMkLst>
        </pc:sp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18057258" sldId="305"/>
        </pc:sldMkLst>
      </pc:sldChg>
      <pc:sldChg chg="modSp new mod">
        <pc:chgData name="Manish Sharma" userId="b799adb9ba789c8f" providerId="LiveId" clId="{85542208-0B22-4F09-B24B-D38565084939}" dt="2022-06-04T05:06:56.153" v="71" actId="6549"/>
        <pc:sldMkLst>
          <pc:docMk/>
          <pc:sldMk cId="2559418866" sldId="305"/>
        </pc:sldMkLst>
        <pc:spChg chg="mod">
          <ac:chgData name="Manish Sharma" userId="b799adb9ba789c8f" providerId="LiveId" clId="{85542208-0B22-4F09-B24B-D38565084939}" dt="2022-06-04T05:06:16.202" v="55" actId="20577"/>
          <ac:spMkLst>
            <pc:docMk/>
            <pc:sldMk cId="2559418866" sldId="305"/>
            <ac:spMk id="2" creationId="{1564C0BB-6307-E0B5-3598-CAA90A573464}"/>
          </ac:spMkLst>
        </pc:spChg>
        <pc:spChg chg="mod">
          <ac:chgData name="Manish Sharma" userId="b799adb9ba789c8f" providerId="LiveId" clId="{85542208-0B22-4F09-B24B-D38565084939}" dt="2022-06-04T05:06:56.153" v="71" actId="6549"/>
          <ac:spMkLst>
            <pc:docMk/>
            <pc:sldMk cId="2559418866" sldId="305"/>
            <ac:spMk id="3" creationId="{2FB142CC-B02A-A5C1-4785-DD667DFF1D74}"/>
          </ac:spMkLst>
        </pc:sp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625746228" sldId="306"/>
        </pc:sldMkLst>
      </pc:sldChg>
      <pc:sldChg chg="add del">
        <pc:chgData name="Manish Sharma" userId="b799adb9ba789c8f" providerId="LiveId" clId="{85542208-0B22-4F09-B24B-D38565084939}" dt="2022-06-04T06:35:07.422" v="91"/>
        <pc:sldMkLst>
          <pc:docMk/>
          <pc:sldMk cId="2261033248" sldId="307"/>
        </pc:sldMkLst>
      </pc:sldChg>
      <pc:sldChg chg="add del">
        <pc:chgData name="Manish Sharma" userId="b799adb9ba789c8f" providerId="LiveId" clId="{85542208-0B22-4F09-B24B-D38565084939}" dt="2022-06-04T07:49:26.896" v="121"/>
        <pc:sldMkLst>
          <pc:docMk/>
          <pc:sldMk cId="849919439" sldId="309"/>
        </pc:sldMkLst>
      </pc:sldChg>
      <pc:sldChg chg="add del">
        <pc:chgData name="Manish Sharma" userId="b799adb9ba789c8f" providerId="LiveId" clId="{85542208-0B22-4F09-B24B-D38565084939}" dt="2022-06-04T09:54:35.075" v="249"/>
        <pc:sldMkLst>
          <pc:docMk/>
          <pc:sldMk cId="3905909107" sldId="310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363675506" sldId="312"/>
        </pc:sldMkLst>
      </pc:sldChg>
      <pc:sldChg chg="add del">
        <pc:chgData name="Manish Sharma" userId="b799adb9ba789c8f" providerId="LiveId" clId="{85542208-0B22-4F09-B24B-D38565084939}" dt="2022-06-04T06:35:07.422" v="91"/>
        <pc:sldMkLst>
          <pc:docMk/>
          <pc:sldMk cId="1745736043" sldId="313"/>
        </pc:sldMkLst>
      </pc:sldChg>
      <pc:sldChg chg="add del">
        <pc:chgData name="Manish Sharma" userId="b799adb9ba789c8f" providerId="LiveId" clId="{85542208-0B22-4F09-B24B-D38565084939}" dt="2022-06-04T06:51:10.460" v="92"/>
        <pc:sldMkLst>
          <pc:docMk/>
          <pc:sldMk cId="3343793836" sldId="314"/>
        </pc:sldMkLst>
      </pc:sldChg>
      <pc:sldChg chg="add del">
        <pc:chgData name="Manish Sharma" userId="b799adb9ba789c8f" providerId="LiveId" clId="{85542208-0B22-4F09-B24B-D38565084939}" dt="2022-06-04T09:23:22.617" v="122"/>
        <pc:sldMkLst>
          <pc:docMk/>
          <pc:sldMk cId="495837008" sldId="316"/>
        </pc:sldMkLst>
      </pc:sldChg>
      <pc:sldChg chg="add del">
        <pc:chgData name="Manish Sharma" userId="b799adb9ba789c8f" providerId="LiveId" clId="{85542208-0B22-4F09-B24B-D38565084939}" dt="2022-06-04T09:23:22.617" v="122"/>
        <pc:sldMkLst>
          <pc:docMk/>
          <pc:sldMk cId="729508330" sldId="317"/>
        </pc:sldMkLst>
      </pc:sldChg>
      <pc:sldChg chg="add del">
        <pc:chgData name="Manish Sharma" userId="b799adb9ba789c8f" providerId="LiveId" clId="{85542208-0B22-4F09-B24B-D38565084939}" dt="2022-06-04T09:23:22.617" v="122"/>
        <pc:sldMkLst>
          <pc:docMk/>
          <pc:sldMk cId="3730346979" sldId="318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305835573" sldId="320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973237833" sldId="321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433844631" sldId="322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45633748" sldId="323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625194412" sldId="324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492403978" sldId="325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388020248" sldId="326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855042921" sldId="327"/>
        </pc:sldMkLst>
      </pc:sldChg>
      <pc:sldChg chg="add del">
        <pc:chgData name="Manish Sharma" userId="b799adb9ba789c8f" providerId="LiveId" clId="{85542208-0B22-4F09-B24B-D38565084939}" dt="2022-06-04T06:35:07.422" v="91"/>
        <pc:sldMkLst>
          <pc:docMk/>
          <pc:sldMk cId="1818750816" sldId="328"/>
        </pc:sldMkLst>
      </pc:sldChg>
      <pc:sldChg chg="add del">
        <pc:chgData name="Manish Sharma" userId="b799adb9ba789c8f" providerId="LiveId" clId="{85542208-0B22-4F09-B24B-D38565084939}" dt="2022-06-04T06:51:10.460" v="92"/>
        <pc:sldMkLst>
          <pc:docMk/>
          <pc:sldMk cId="3069621704" sldId="329"/>
        </pc:sldMkLst>
      </pc:sldChg>
      <pc:sldChg chg="add del">
        <pc:chgData name="Manish Sharma" userId="b799adb9ba789c8f" providerId="LiveId" clId="{85542208-0B22-4F09-B24B-D38565084939}" dt="2022-06-04T06:51:10.460" v="92"/>
        <pc:sldMkLst>
          <pc:docMk/>
          <pc:sldMk cId="2552148886" sldId="331"/>
        </pc:sldMkLst>
      </pc:sldChg>
      <pc:sldChg chg="add del">
        <pc:chgData name="Manish Sharma" userId="b799adb9ba789c8f" providerId="LiveId" clId="{85542208-0B22-4F09-B24B-D38565084939}" dt="2022-06-04T06:51:10.460" v="92"/>
        <pc:sldMkLst>
          <pc:docMk/>
          <pc:sldMk cId="3289065075" sldId="332"/>
        </pc:sldMkLst>
      </pc:sldChg>
      <pc:sldChg chg="add del">
        <pc:chgData name="Manish Sharma" userId="b799adb9ba789c8f" providerId="LiveId" clId="{85542208-0B22-4F09-B24B-D38565084939}" dt="2022-06-04T07:49:02.062" v="120"/>
        <pc:sldMkLst>
          <pc:docMk/>
          <pc:sldMk cId="3402201954" sldId="333"/>
        </pc:sldMkLst>
      </pc:sldChg>
      <pc:sldChg chg="add del">
        <pc:chgData name="Manish Sharma" userId="b799adb9ba789c8f" providerId="LiveId" clId="{85542208-0B22-4F09-B24B-D38565084939}" dt="2022-06-04T09:48:52.432" v="248"/>
        <pc:sldMkLst>
          <pc:docMk/>
          <pc:sldMk cId="2964544637" sldId="335"/>
        </pc:sldMkLst>
      </pc:sldChg>
      <pc:sldChg chg="add del">
        <pc:chgData name="Manish Sharma" userId="b799adb9ba789c8f" providerId="LiveId" clId="{85542208-0B22-4F09-B24B-D38565084939}" dt="2022-06-04T10:37:35.854" v="250"/>
        <pc:sldMkLst>
          <pc:docMk/>
          <pc:sldMk cId="4089342765" sldId="337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26244009" sldId="338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914836995" sldId="339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237243737" sldId="357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787089593" sldId="358"/>
        </pc:sldMkLst>
      </pc:sldChg>
      <pc:sldChg chg="modSp add mod">
        <pc:chgData name="Manish Sharma" userId="b799adb9ba789c8f" providerId="LiveId" clId="{85542208-0B22-4F09-B24B-D38565084939}" dt="2022-06-04T05:08:34.463" v="77" actId="20577"/>
        <pc:sldMkLst>
          <pc:docMk/>
          <pc:sldMk cId="972214110" sldId="360"/>
        </pc:sldMkLst>
        <pc:spChg chg="mod">
          <ac:chgData name="Manish Sharma" userId="b799adb9ba789c8f" providerId="LiveId" clId="{85542208-0B22-4F09-B24B-D38565084939}" dt="2022-06-04T05:08:34.463" v="77" actId="20577"/>
          <ac:spMkLst>
            <pc:docMk/>
            <pc:sldMk cId="972214110" sldId="360"/>
            <ac:spMk id="3" creationId="{2041B854-E941-442F-BCFC-BDC1F7F4FC04}"/>
          </ac:spMkLst>
        </pc:sp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617090137" sldId="360"/>
        </pc:sldMkLst>
      </pc:sldChg>
      <pc:sldChg chg="addSp delSp modSp new mod">
        <pc:chgData name="Manish Sharma" userId="b799adb9ba789c8f" providerId="LiveId" clId="{85542208-0B22-4F09-B24B-D38565084939}" dt="2022-06-04T05:11:19.614" v="87"/>
        <pc:sldMkLst>
          <pc:docMk/>
          <pc:sldMk cId="1054836198" sldId="361"/>
        </pc:sldMkLst>
        <pc:spChg chg="del">
          <ac:chgData name="Manish Sharma" userId="b799adb9ba789c8f" providerId="LiveId" clId="{85542208-0B22-4F09-B24B-D38565084939}" dt="2022-06-04T05:08:56.738" v="79" actId="478"/>
          <ac:spMkLst>
            <pc:docMk/>
            <pc:sldMk cId="1054836198" sldId="361"/>
            <ac:spMk id="2" creationId="{66FEE1BB-F706-E749-16FF-50BBE5FF2FDC}"/>
          </ac:spMkLst>
        </pc:spChg>
        <pc:spChg chg="del">
          <ac:chgData name="Manish Sharma" userId="b799adb9ba789c8f" providerId="LiveId" clId="{85542208-0B22-4F09-B24B-D38565084939}" dt="2022-06-04T05:08:56.738" v="79" actId="478"/>
          <ac:spMkLst>
            <pc:docMk/>
            <pc:sldMk cId="1054836198" sldId="361"/>
            <ac:spMk id="3" creationId="{FE4C0CF1-E56F-3B3D-2D83-8654114FF79D}"/>
          </ac:spMkLst>
        </pc:spChg>
        <pc:spChg chg="add mod">
          <ac:chgData name="Manish Sharma" userId="b799adb9ba789c8f" providerId="LiveId" clId="{85542208-0B22-4F09-B24B-D38565084939}" dt="2022-06-04T05:09:07.107" v="80"/>
          <ac:spMkLst>
            <pc:docMk/>
            <pc:sldMk cId="1054836198" sldId="361"/>
            <ac:spMk id="4" creationId="{FF59C412-2681-30E2-E95E-D7F5A20028C5}"/>
          </ac:spMkLst>
        </pc:spChg>
        <pc:spChg chg="add mod">
          <ac:chgData name="Manish Sharma" userId="b799adb9ba789c8f" providerId="LiveId" clId="{85542208-0B22-4F09-B24B-D38565084939}" dt="2022-06-04T05:09:07.107" v="80"/>
          <ac:spMkLst>
            <pc:docMk/>
            <pc:sldMk cId="1054836198" sldId="361"/>
            <ac:spMk id="6" creationId="{EFD29746-F21B-4502-2099-2B220331C595}"/>
          </ac:spMkLst>
        </pc:spChg>
        <pc:spChg chg="add mod">
          <ac:chgData name="Manish Sharma" userId="b799adb9ba789c8f" providerId="LiveId" clId="{85542208-0B22-4F09-B24B-D38565084939}" dt="2022-06-04T05:09:23.856" v="81"/>
          <ac:spMkLst>
            <pc:docMk/>
            <pc:sldMk cId="1054836198" sldId="361"/>
            <ac:spMk id="7" creationId="{1B900224-A3B6-F35C-B6A2-0CE6BCDFA2DC}"/>
          </ac:spMkLst>
        </pc:spChg>
        <pc:spChg chg="add mod">
          <ac:chgData name="Manish Sharma" userId="b799adb9ba789c8f" providerId="LiveId" clId="{85542208-0B22-4F09-B24B-D38565084939}" dt="2022-06-04T05:09:35.270" v="82"/>
          <ac:spMkLst>
            <pc:docMk/>
            <pc:sldMk cId="1054836198" sldId="361"/>
            <ac:spMk id="9" creationId="{73CD0901-E1C4-18FB-002A-EB6B1D890DD1}"/>
          </ac:spMkLst>
        </pc:spChg>
        <pc:spChg chg="add mod">
          <ac:chgData name="Manish Sharma" userId="b799adb9ba789c8f" providerId="LiveId" clId="{85542208-0B22-4F09-B24B-D38565084939}" dt="2022-06-04T05:09:35.270" v="82"/>
          <ac:spMkLst>
            <pc:docMk/>
            <pc:sldMk cId="1054836198" sldId="361"/>
            <ac:spMk id="10" creationId="{68D11F4E-83A2-0BF2-4268-929558F8437D}"/>
          </ac:spMkLst>
        </pc:spChg>
        <pc:spChg chg="add mod">
          <ac:chgData name="Manish Sharma" userId="b799adb9ba789c8f" providerId="LiveId" clId="{85542208-0B22-4F09-B24B-D38565084939}" dt="2022-06-04T05:09:51.099" v="83"/>
          <ac:spMkLst>
            <pc:docMk/>
            <pc:sldMk cId="1054836198" sldId="361"/>
            <ac:spMk id="12" creationId="{50377473-DD3C-B18E-AE97-ABFD1A508A0A}"/>
          </ac:spMkLst>
        </pc:spChg>
        <pc:spChg chg="add mod">
          <ac:chgData name="Manish Sharma" userId="b799adb9ba789c8f" providerId="LiveId" clId="{85542208-0B22-4F09-B24B-D38565084939}" dt="2022-06-04T05:09:51.099" v="83"/>
          <ac:spMkLst>
            <pc:docMk/>
            <pc:sldMk cId="1054836198" sldId="361"/>
            <ac:spMk id="13" creationId="{87FE76A2-63AE-D294-80D1-D63D16717034}"/>
          </ac:spMkLst>
        </pc:spChg>
        <pc:spChg chg="add mod">
          <ac:chgData name="Manish Sharma" userId="b799adb9ba789c8f" providerId="LiveId" clId="{85542208-0B22-4F09-B24B-D38565084939}" dt="2022-06-04T05:10:09.754" v="84"/>
          <ac:spMkLst>
            <pc:docMk/>
            <pc:sldMk cId="1054836198" sldId="361"/>
            <ac:spMk id="14" creationId="{AE186A23-1431-B2BE-196C-1DE56DFAA5A2}"/>
          </ac:spMkLst>
        </pc:spChg>
        <pc:spChg chg="add mod">
          <ac:chgData name="Manish Sharma" userId="b799adb9ba789c8f" providerId="LiveId" clId="{85542208-0B22-4F09-B24B-D38565084939}" dt="2022-06-04T05:10:23.072" v="85"/>
          <ac:spMkLst>
            <pc:docMk/>
            <pc:sldMk cId="1054836198" sldId="361"/>
            <ac:spMk id="16" creationId="{BAE85CDD-8388-DA98-492D-7047145E40FE}"/>
          </ac:spMkLst>
        </pc:spChg>
        <pc:spChg chg="add mod">
          <ac:chgData name="Manish Sharma" userId="b799adb9ba789c8f" providerId="LiveId" clId="{85542208-0B22-4F09-B24B-D38565084939}" dt="2022-06-04T05:10:23.072" v="85"/>
          <ac:spMkLst>
            <pc:docMk/>
            <pc:sldMk cId="1054836198" sldId="361"/>
            <ac:spMk id="17" creationId="{9DCD6634-7279-AAA5-BC73-0731A16AB9FA}"/>
          </ac:spMkLst>
        </pc:spChg>
        <pc:spChg chg="add mod">
          <ac:chgData name="Manish Sharma" userId="b799adb9ba789c8f" providerId="LiveId" clId="{85542208-0B22-4F09-B24B-D38565084939}" dt="2022-06-04T05:10:52.920" v="86"/>
          <ac:spMkLst>
            <pc:docMk/>
            <pc:sldMk cId="1054836198" sldId="361"/>
            <ac:spMk id="18" creationId="{A56DDBC4-D4DD-B0D5-9D51-2E7FC6204F56}"/>
          </ac:spMkLst>
        </pc:spChg>
        <pc:spChg chg="add mod">
          <ac:chgData name="Manish Sharma" userId="b799adb9ba789c8f" providerId="LiveId" clId="{85542208-0B22-4F09-B24B-D38565084939}" dt="2022-06-04T05:10:52.920" v="86"/>
          <ac:spMkLst>
            <pc:docMk/>
            <pc:sldMk cId="1054836198" sldId="361"/>
            <ac:spMk id="20" creationId="{55ABBF29-DED9-DD17-3D8E-CC66DD735725}"/>
          </ac:spMkLst>
        </pc:spChg>
        <pc:spChg chg="add mod">
          <ac:chgData name="Manish Sharma" userId="b799adb9ba789c8f" providerId="LiveId" clId="{85542208-0B22-4F09-B24B-D38565084939}" dt="2022-06-04T05:10:52.920" v="86"/>
          <ac:spMkLst>
            <pc:docMk/>
            <pc:sldMk cId="1054836198" sldId="361"/>
            <ac:spMk id="22" creationId="{EE0E264D-77F5-9EAF-A77F-0C0D15C521A1}"/>
          </ac:spMkLst>
        </pc:spChg>
        <pc:spChg chg="add mod">
          <ac:chgData name="Manish Sharma" userId="b799adb9ba789c8f" providerId="LiveId" clId="{85542208-0B22-4F09-B24B-D38565084939}" dt="2022-06-04T05:10:52.920" v="86"/>
          <ac:spMkLst>
            <pc:docMk/>
            <pc:sldMk cId="1054836198" sldId="361"/>
            <ac:spMk id="23" creationId="{156C6AEB-8DD7-2FF3-6C1B-FFDD5426F05D}"/>
          </ac:spMkLst>
        </pc:spChg>
        <pc:spChg chg="add mod">
          <ac:chgData name="Manish Sharma" userId="b799adb9ba789c8f" providerId="LiveId" clId="{85542208-0B22-4F09-B24B-D38565084939}" dt="2022-06-04T05:11:19.614" v="87"/>
          <ac:spMkLst>
            <pc:docMk/>
            <pc:sldMk cId="1054836198" sldId="361"/>
            <ac:spMk id="24" creationId="{2D9F812D-2918-916B-FD80-9457355F7E68}"/>
          </ac:spMkLst>
        </pc:spChg>
        <pc:spChg chg="add mod">
          <ac:chgData name="Manish Sharma" userId="b799adb9ba789c8f" providerId="LiveId" clId="{85542208-0B22-4F09-B24B-D38565084939}" dt="2022-06-04T05:11:19.614" v="87"/>
          <ac:spMkLst>
            <pc:docMk/>
            <pc:sldMk cId="1054836198" sldId="361"/>
            <ac:spMk id="28" creationId="{D0AAF095-548B-FBC4-03CB-14B57B6DBF4C}"/>
          </ac:spMkLst>
        </pc:spChg>
        <pc:spChg chg="add mod">
          <ac:chgData name="Manish Sharma" userId="b799adb9ba789c8f" providerId="LiveId" clId="{85542208-0B22-4F09-B24B-D38565084939}" dt="2022-06-04T05:11:19.614" v="87"/>
          <ac:spMkLst>
            <pc:docMk/>
            <pc:sldMk cId="1054836198" sldId="361"/>
            <ac:spMk id="29" creationId="{E56D49B9-53E6-58B3-0550-D4FB3F49B22D}"/>
          </ac:spMkLst>
        </pc:spChg>
        <pc:cxnChg chg="add mod">
          <ac:chgData name="Manish Sharma" userId="b799adb9ba789c8f" providerId="LiveId" clId="{85542208-0B22-4F09-B24B-D38565084939}" dt="2022-06-04T05:09:07.107" v="80"/>
          <ac:cxnSpMkLst>
            <pc:docMk/>
            <pc:sldMk cId="1054836198" sldId="361"/>
            <ac:cxnSpMk id="5" creationId="{0925DFC8-9F71-30E5-8E63-0D6241552F3A}"/>
          </ac:cxnSpMkLst>
        </pc:cxnChg>
        <pc:cxnChg chg="add mod">
          <ac:chgData name="Manish Sharma" userId="b799adb9ba789c8f" providerId="LiveId" clId="{85542208-0B22-4F09-B24B-D38565084939}" dt="2022-06-04T05:09:35.270" v="82"/>
          <ac:cxnSpMkLst>
            <pc:docMk/>
            <pc:sldMk cId="1054836198" sldId="361"/>
            <ac:cxnSpMk id="8" creationId="{F0C52FA2-F4F5-4A0E-4BE7-2181FE64B65C}"/>
          </ac:cxnSpMkLst>
        </pc:cxnChg>
        <pc:cxnChg chg="add mod">
          <ac:chgData name="Manish Sharma" userId="b799adb9ba789c8f" providerId="LiveId" clId="{85542208-0B22-4F09-B24B-D38565084939}" dt="2022-06-04T05:09:51.099" v="83"/>
          <ac:cxnSpMkLst>
            <pc:docMk/>
            <pc:sldMk cId="1054836198" sldId="361"/>
            <ac:cxnSpMk id="11" creationId="{F1B888C7-DB1D-8253-A648-90A8D519F2A9}"/>
          </ac:cxnSpMkLst>
        </pc:cxnChg>
        <pc:cxnChg chg="add mod">
          <ac:chgData name="Manish Sharma" userId="b799adb9ba789c8f" providerId="LiveId" clId="{85542208-0B22-4F09-B24B-D38565084939}" dt="2022-06-04T05:10:23.072" v="85"/>
          <ac:cxnSpMkLst>
            <pc:docMk/>
            <pc:sldMk cId="1054836198" sldId="361"/>
            <ac:cxnSpMk id="15" creationId="{272CFAF7-F069-C0FB-2FBA-959D7492719D}"/>
          </ac:cxnSpMkLst>
        </pc:cxnChg>
        <pc:cxnChg chg="add mod">
          <ac:chgData name="Manish Sharma" userId="b799adb9ba789c8f" providerId="LiveId" clId="{85542208-0B22-4F09-B24B-D38565084939}" dt="2022-06-04T05:10:52.920" v="86"/>
          <ac:cxnSpMkLst>
            <pc:docMk/>
            <pc:sldMk cId="1054836198" sldId="361"/>
            <ac:cxnSpMk id="19" creationId="{BA450D47-509F-68FB-926A-74905F40AF46}"/>
          </ac:cxnSpMkLst>
        </pc:cxnChg>
        <pc:cxnChg chg="add mod">
          <ac:chgData name="Manish Sharma" userId="b799adb9ba789c8f" providerId="LiveId" clId="{85542208-0B22-4F09-B24B-D38565084939}" dt="2022-06-04T05:10:52.920" v="86"/>
          <ac:cxnSpMkLst>
            <pc:docMk/>
            <pc:sldMk cId="1054836198" sldId="361"/>
            <ac:cxnSpMk id="21" creationId="{DA8F6938-4055-68E8-351E-181971E4F7D1}"/>
          </ac:cxnSpMkLst>
        </pc:cxnChg>
        <pc:cxnChg chg="add mod">
          <ac:chgData name="Manish Sharma" userId="b799adb9ba789c8f" providerId="LiveId" clId="{85542208-0B22-4F09-B24B-D38565084939}" dt="2022-06-04T05:11:19.614" v="87"/>
          <ac:cxnSpMkLst>
            <pc:docMk/>
            <pc:sldMk cId="1054836198" sldId="361"/>
            <ac:cxnSpMk id="25" creationId="{E5C7B9FF-A43F-460E-65FF-CD39633440EF}"/>
          </ac:cxnSpMkLst>
        </pc:cxnChg>
        <pc:cxnChg chg="add mod">
          <ac:chgData name="Manish Sharma" userId="b799adb9ba789c8f" providerId="LiveId" clId="{85542208-0B22-4F09-B24B-D38565084939}" dt="2022-06-04T05:11:19.614" v="87"/>
          <ac:cxnSpMkLst>
            <pc:docMk/>
            <pc:sldMk cId="1054836198" sldId="361"/>
            <ac:cxnSpMk id="26" creationId="{77E7248B-2A61-1BBC-711B-4C3AD4194DF2}"/>
          </ac:cxnSpMkLst>
        </pc:cxnChg>
        <pc:cxnChg chg="add mod">
          <ac:chgData name="Manish Sharma" userId="b799adb9ba789c8f" providerId="LiveId" clId="{85542208-0B22-4F09-B24B-D38565084939}" dt="2022-06-04T05:11:19.614" v="87"/>
          <ac:cxnSpMkLst>
            <pc:docMk/>
            <pc:sldMk cId="1054836198" sldId="361"/>
            <ac:cxnSpMk id="27" creationId="{127137AD-43E9-3F75-F7E3-D2239330DD37}"/>
          </ac:cxnSpMkLst>
        </pc:cxn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294796223" sldId="361"/>
        </pc:sldMkLst>
      </pc:sldChg>
      <pc:sldChg chg="add">
        <pc:chgData name="Manish Sharma" userId="b799adb9ba789c8f" providerId="LiveId" clId="{85542208-0B22-4F09-B24B-D38565084939}" dt="2022-06-04T05:12:04.647" v="88"/>
        <pc:sldMkLst>
          <pc:docMk/>
          <pc:sldMk cId="164437888" sldId="362"/>
        </pc:sldMkLst>
      </pc:sldChg>
      <pc:sldChg chg="add">
        <pc:chgData name="Manish Sharma" userId="b799adb9ba789c8f" providerId="LiveId" clId="{85542208-0B22-4F09-B24B-D38565084939}" dt="2022-06-04T05:27:53.084" v="90"/>
        <pc:sldMkLst>
          <pc:docMk/>
          <pc:sldMk cId="318057258" sldId="363"/>
        </pc:sldMkLst>
      </pc:sldChg>
      <pc:sldChg chg="addSp delSp modSp new mod">
        <pc:chgData name="Manish Sharma" userId="b799adb9ba789c8f" providerId="LiveId" clId="{85542208-0B22-4F09-B24B-D38565084939}" dt="2022-06-04T07:23:43.761" v="119" actId="20577"/>
        <pc:sldMkLst>
          <pc:docMk/>
          <pc:sldMk cId="1061028438" sldId="364"/>
        </pc:sldMkLst>
        <pc:spChg chg="del">
          <ac:chgData name="Manish Sharma" userId="b799adb9ba789c8f" providerId="LiveId" clId="{85542208-0B22-4F09-B24B-D38565084939}" dt="2022-06-04T07:22:18.393" v="94" actId="478"/>
          <ac:spMkLst>
            <pc:docMk/>
            <pc:sldMk cId="1061028438" sldId="364"/>
            <ac:spMk id="2" creationId="{2FFE6EAD-4A06-2EED-9661-EF17E94EB012}"/>
          </ac:spMkLst>
        </pc:spChg>
        <pc:spChg chg="del">
          <ac:chgData name="Manish Sharma" userId="b799adb9ba789c8f" providerId="LiveId" clId="{85542208-0B22-4F09-B24B-D38565084939}" dt="2022-06-04T07:22:18.393" v="94" actId="478"/>
          <ac:spMkLst>
            <pc:docMk/>
            <pc:sldMk cId="1061028438" sldId="364"/>
            <ac:spMk id="3" creationId="{97A2B271-868D-AABC-C448-445644E499EC}"/>
          </ac:spMkLst>
        </pc:spChg>
        <pc:spChg chg="add mod">
          <ac:chgData name="Manish Sharma" userId="b799adb9ba789c8f" providerId="LiveId" clId="{85542208-0B22-4F09-B24B-D38565084939}" dt="2022-06-04T07:22:22.014" v="96" actId="20577"/>
          <ac:spMkLst>
            <pc:docMk/>
            <pc:sldMk cId="1061028438" sldId="364"/>
            <ac:spMk id="4" creationId="{EB485B2D-88B6-5D7F-88F1-5F7270D0C3DB}"/>
          </ac:spMkLst>
        </pc:spChg>
        <pc:spChg chg="add mod">
          <ac:chgData name="Manish Sharma" userId="b799adb9ba789c8f" providerId="LiveId" clId="{85542208-0B22-4F09-B24B-D38565084939}" dt="2022-06-04T07:22:44.408" v="101" actId="6549"/>
          <ac:spMkLst>
            <pc:docMk/>
            <pc:sldMk cId="1061028438" sldId="364"/>
            <ac:spMk id="5" creationId="{841472B5-7CC1-2A61-55F0-FF4FA98D62A9}"/>
          </ac:spMkLst>
        </pc:spChg>
        <pc:spChg chg="add">
          <ac:chgData name="Manish Sharma" userId="b799adb9ba789c8f" providerId="LiveId" clId="{85542208-0B22-4F09-B24B-D38565084939}" dt="2022-06-04T07:22:49.742" v="102" actId="11529"/>
          <ac:spMkLst>
            <pc:docMk/>
            <pc:sldMk cId="1061028438" sldId="364"/>
            <ac:spMk id="6" creationId="{80A19CE3-8D8F-DB2A-9A5F-20FA8287644B}"/>
          </ac:spMkLst>
        </pc:spChg>
        <pc:spChg chg="add mod">
          <ac:chgData name="Manish Sharma" userId="b799adb9ba789c8f" providerId="LiveId" clId="{85542208-0B22-4F09-B24B-D38565084939}" dt="2022-06-04T07:23:05.536" v="111" actId="20577"/>
          <ac:spMkLst>
            <pc:docMk/>
            <pc:sldMk cId="1061028438" sldId="364"/>
            <ac:spMk id="7" creationId="{F0AB51F0-9398-5CFA-2D86-840A8598EBA6}"/>
          </ac:spMkLst>
        </pc:spChg>
        <pc:spChg chg="add mod">
          <ac:chgData name="Manish Sharma" userId="b799adb9ba789c8f" providerId="LiveId" clId="{85542208-0B22-4F09-B24B-D38565084939}" dt="2022-06-04T07:23:29.536" v="115" actId="1076"/>
          <ac:spMkLst>
            <pc:docMk/>
            <pc:sldMk cId="1061028438" sldId="364"/>
            <ac:spMk id="10" creationId="{4619F2D8-4D4A-0822-998B-50196E029854}"/>
          </ac:spMkLst>
        </pc:spChg>
        <pc:spChg chg="add mod">
          <ac:chgData name="Manish Sharma" userId="b799adb9ba789c8f" providerId="LiveId" clId="{85542208-0B22-4F09-B24B-D38565084939}" dt="2022-06-04T07:23:43.761" v="119" actId="20577"/>
          <ac:spMkLst>
            <pc:docMk/>
            <pc:sldMk cId="1061028438" sldId="364"/>
            <ac:spMk id="11" creationId="{0AC5F79B-CCBF-E851-F7EB-D6C9898E2517}"/>
          </ac:spMkLst>
        </pc:spChg>
        <pc:spChg chg="add mod">
          <ac:chgData name="Manish Sharma" userId="b799adb9ba789c8f" providerId="LiveId" clId="{85542208-0B22-4F09-B24B-D38565084939}" dt="2022-06-04T07:23:37.264" v="117" actId="1076"/>
          <ac:spMkLst>
            <pc:docMk/>
            <pc:sldMk cId="1061028438" sldId="364"/>
            <ac:spMk id="12" creationId="{ED74E124-8382-ABB7-575F-FE18B6508B76}"/>
          </ac:spMkLst>
        </pc:spChg>
        <pc:cxnChg chg="add mod">
          <ac:chgData name="Manish Sharma" userId="b799adb9ba789c8f" providerId="LiveId" clId="{85542208-0B22-4F09-B24B-D38565084939}" dt="2022-06-04T07:23:18.805" v="113" actId="13822"/>
          <ac:cxnSpMkLst>
            <pc:docMk/>
            <pc:sldMk cId="1061028438" sldId="364"/>
            <ac:cxnSpMk id="9" creationId="{A3F232C0-0683-6CC2-D971-4BCF42969FBC}"/>
          </ac:cxnSpMkLst>
        </pc:cxnChg>
        <pc:cxnChg chg="add mod">
          <ac:chgData name="Manish Sharma" userId="b799adb9ba789c8f" providerId="LiveId" clId="{85542208-0B22-4F09-B24B-D38565084939}" dt="2022-06-04T07:23:40.681" v="118" actId="14100"/>
          <ac:cxnSpMkLst>
            <pc:docMk/>
            <pc:sldMk cId="1061028438" sldId="364"/>
            <ac:cxnSpMk id="13" creationId="{5BC6AC6E-C0B3-BE1E-CE57-BA516FAB4D57}"/>
          </ac:cxnSpMkLst>
        </pc:cxnChg>
      </pc:sldChg>
      <pc:sldChg chg="addSp delSp modSp new mod">
        <pc:chgData name="Manish Sharma" userId="b799adb9ba789c8f" providerId="LiveId" clId="{85542208-0B22-4F09-B24B-D38565084939}" dt="2022-06-04T09:32:39.197" v="247" actId="20577"/>
        <pc:sldMkLst>
          <pc:docMk/>
          <pc:sldMk cId="384912646" sldId="365"/>
        </pc:sldMkLst>
        <pc:spChg chg="mod">
          <ac:chgData name="Manish Sharma" userId="b799adb9ba789c8f" providerId="LiveId" clId="{85542208-0B22-4F09-B24B-D38565084939}" dt="2022-06-04T09:32:39.197" v="247" actId="20577"/>
          <ac:spMkLst>
            <pc:docMk/>
            <pc:sldMk cId="384912646" sldId="365"/>
            <ac:spMk id="2" creationId="{6FE7BD09-1079-0DA8-C371-AA6B471D7C90}"/>
          </ac:spMkLst>
        </pc:spChg>
        <pc:spChg chg="del">
          <ac:chgData name="Manish Sharma" userId="b799adb9ba789c8f" providerId="LiveId" clId="{85542208-0B22-4F09-B24B-D38565084939}" dt="2022-06-04T09:25:49.815" v="125" actId="478"/>
          <ac:spMkLst>
            <pc:docMk/>
            <pc:sldMk cId="384912646" sldId="365"/>
            <ac:spMk id="3" creationId="{5DB5778A-71D3-71CC-BC3C-C83DF26A19C0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4" creationId="{DECE4110-ACDF-0A85-6334-2220F60294E7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5" creationId="{C3EE3984-8B3D-F8B5-10F9-4CAFB194AC03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6" creationId="{0C84CE14-2E7E-7030-E128-E470348116B0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7" creationId="{FF2D26E9-083E-C2E9-1603-0437A5105CF5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8" creationId="{A594B384-9F3C-5CD0-572A-A033A8647347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9" creationId="{C2455F11-C5FE-71A2-8736-5724216213CE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10" creationId="{275A95B1-313E-8A9C-6118-08D98217E120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11" creationId="{9CFAB382-C24D-9A41-508B-9064ECE75B47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12" creationId="{045E8ED3-DB01-EDBB-BF35-8DB67AFB3F4B}"/>
          </ac:spMkLst>
        </pc:spChg>
        <pc:spChg chg="add del">
          <ac:chgData name="Manish Sharma" userId="b799adb9ba789c8f" providerId="LiveId" clId="{85542208-0B22-4F09-B24B-D38565084939}" dt="2022-06-04T09:28:01.403" v="169" actId="478"/>
          <ac:spMkLst>
            <pc:docMk/>
            <pc:sldMk cId="384912646" sldId="365"/>
            <ac:spMk id="19" creationId="{75D6B78F-595E-8D6F-1792-5C9023CA3C93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0" creationId="{E3869069-A8DE-46DE-F3DE-8C0BE127B2BC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2" creationId="{0AE0D5F5-E6DB-65C4-5869-F0955DBE376A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3" creationId="{8E26ACAA-35AC-447C-9C90-8172515A529D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4" creationId="{3590BC35-0DE2-10FF-BDF6-D1277C4D3625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5" creationId="{DC9949D1-A0C3-FCF1-0CCF-AAC8A13DAD68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6" creationId="{983D5ACF-DCAF-741F-F410-B1F9DF14F69E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7" creationId="{0B852B0A-56C3-8CAD-FE90-23D4C6C250A4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8" creationId="{D92F47CB-5DE0-A8E4-C572-427E6ECCCFEF}"/>
          </ac:spMkLst>
        </pc:spChg>
        <pc:spChg chg="add mod">
          <ac:chgData name="Manish Sharma" userId="b799adb9ba789c8f" providerId="LiveId" clId="{85542208-0B22-4F09-B24B-D38565084939}" dt="2022-06-04T09:30:36.164" v="216" actId="1076"/>
          <ac:spMkLst>
            <pc:docMk/>
            <pc:sldMk cId="384912646" sldId="365"/>
            <ac:spMk id="29" creationId="{1E7DA03B-0A65-AB25-8853-A16FB523C95B}"/>
          </ac:spMkLst>
        </pc:spChg>
        <pc:spChg chg="add del mod">
          <ac:chgData name="Manish Sharma" userId="b799adb9ba789c8f" providerId="LiveId" clId="{85542208-0B22-4F09-B24B-D38565084939}" dt="2022-06-04T09:30:46.242" v="219" actId="478"/>
          <ac:spMkLst>
            <pc:docMk/>
            <pc:sldMk cId="384912646" sldId="365"/>
            <ac:spMk id="34" creationId="{7FFF5514-0CC1-A1FF-46D7-79A82D2F8734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35" creationId="{1A0C00F2-7208-2569-6401-C6EC9B5BE2D3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36" creationId="{9DEFF2A7-D3DE-F1F0-D578-F82E0DA01EE4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37" creationId="{04CA5013-C5AD-5844-85CB-0D47824A961E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38" creationId="{9E420965-9A9B-C4B9-31E5-77C952416D7D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39" creationId="{F7684CDC-4189-9349-7CC1-FBBBD26638CE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40" creationId="{7332E42B-0A2F-7BCC-45D5-4DE7FDE5DC90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41" creationId="{CF8B7AAD-BF4E-9D1B-8859-22B4CF01CCB8}"/>
          </ac:spMkLst>
        </pc:spChg>
        <pc:spChg chg="add mod">
          <ac:chgData name="Manish Sharma" userId="b799adb9ba789c8f" providerId="LiveId" clId="{85542208-0B22-4F09-B24B-D38565084939}" dt="2022-06-04T09:30:41.317" v="218" actId="1076"/>
          <ac:spMkLst>
            <pc:docMk/>
            <pc:sldMk cId="384912646" sldId="365"/>
            <ac:spMk id="42" creationId="{6767F55E-582F-A199-A031-902C15DAA1A3}"/>
          </ac:spMkLst>
        </pc:spChg>
        <pc:spChg chg="add mod">
          <ac:chgData name="Manish Sharma" userId="b799adb9ba789c8f" providerId="LiveId" clId="{85542208-0B22-4F09-B24B-D38565084939}" dt="2022-06-04T09:32:18.853" v="232"/>
          <ac:spMkLst>
            <pc:docMk/>
            <pc:sldMk cId="384912646" sldId="365"/>
            <ac:spMk id="45" creationId="{D799403F-AFD2-E1B1-9842-2679DCED4A3E}"/>
          </ac:spMkLst>
        </pc:spChg>
        <pc:spChg chg="add mod">
          <ac:chgData name="Manish Sharma" userId="b799adb9ba789c8f" providerId="LiveId" clId="{85542208-0B22-4F09-B24B-D38565084939}" dt="2022-06-04T09:30:49.430" v="220" actId="1076"/>
          <ac:spMkLst>
            <pc:docMk/>
            <pc:sldMk cId="384912646" sldId="365"/>
            <ac:spMk id="46" creationId="{953927D6-54FD-D9C4-E806-B620A5C1DCB8}"/>
          </ac:spMkLst>
        </pc:spChg>
        <pc:cxnChg chg="add mod">
          <ac:chgData name="Manish Sharma" userId="b799adb9ba789c8f" providerId="LiveId" clId="{85542208-0B22-4F09-B24B-D38565084939}" dt="2022-06-04T09:30:36.164" v="216" actId="1076"/>
          <ac:cxnSpMkLst>
            <pc:docMk/>
            <pc:sldMk cId="384912646" sldId="365"/>
            <ac:cxnSpMk id="14" creationId="{DD362B84-3C35-00E0-6D60-54FAEC8C8CCF}"/>
          </ac:cxnSpMkLst>
        </pc:cxnChg>
        <pc:cxnChg chg="add mod">
          <ac:chgData name="Manish Sharma" userId="b799adb9ba789c8f" providerId="LiveId" clId="{85542208-0B22-4F09-B24B-D38565084939}" dt="2022-06-04T09:30:36.164" v="216" actId="1076"/>
          <ac:cxnSpMkLst>
            <pc:docMk/>
            <pc:sldMk cId="384912646" sldId="365"/>
            <ac:cxnSpMk id="16" creationId="{FA7E9355-5ED5-95ED-DC8B-778362F17191}"/>
          </ac:cxnSpMkLst>
        </pc:cxnChg>
        <pc:cxnChg chg="add mod">
          <ac:chgData name="Manish Sharma" userId="b799adb9ba789c8f" providerId="LiveId" clId="{85542208-0B22-4F09-B24B-D38565084939}" dt="2022-06-04T09:30:36.164" v="216" actId="1076"/>
          <ac:cxnSpMkLst>
            <pc:docMk/>
            <pc:sldMk cId="384912646" sldId="365"/>
            <ac:cxnSpMk id="31" creationId="{C41670A2-1CF2-0FF8-5E7D-BA5410594275}"/>
          </ac:cxnSpMkLst>
        </pc:cxnChg>
        <pc:cxnChg chg="add mod">
          <ac:chgData name="Manish Sharma" userId="b799adb9ba789c8f" providerId="LiveId" clId="{85542208-0B22-4F09-B24B-D38565084939}" dt="2022-06-04T09:30:36.164" v="216" actId="1076"/>
          <ac:cxnSpMkLst>
            <pc:docMk/>
            <pc:sldMk cId="384912646" sldId="365"/>
            <ac:cxnSpMk id="33" creationId="{FF4F982B-A3A1-56F1-B65B-40EAB8E605C6}"/>
          </ac:cxnSpMkLst>
        </pc:cxnChg>
        <pc:cxnChg chg="add mod">
          <ac:chgData name="Manish Sharma" userId="b799adb9ba789c8f" providerId="LiveId" clId="{85542208-0B22-4F09-B24B-D38565084939}" dt="2022-06-04T09:30:41.317" v="218" actId="1076"/>
          <ac:cxnSpMkLst>
            <pc:docMk/>
            <pc:sldMk cId="384912646" sldId="365"/>
            <ac:cxnSpMk id="43" creationId="{1956D04B-22DA-533D-C8F7-1A9C68598C78}"/>
          </ac:cxnSpMkLst>
        </pc:cxnChg>
        <pc:cxnChg chg="add mod">
          <ac:chgData name="Manish Sharma" userId="b799adb9ba789c8f" providerId="LiveId" clId="{85542208-0B22-4F09-B24B-D38565084939}" dt="2022-06-04T09:30:41.317" v="218" actId="1076"/>
          <ac:cxnSpMkLst>
            <pc:docMk/>
            <pc:sldMk cId="384912646" sldId="365"/>
            <ac:cxnSpMk id="44" creationId="{3ADDFC8F-16A4-D2CB-0A48-0FB099BF68E3}"/>
          </ac:cxnSpMkLst>
        </pc:cxnChg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436067905" sldId="371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178330498" sldId="372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747173488" sldId="408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956484382" sldId="410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257482258" sldId="413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653593098" sldId="414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092420744" sldId="415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659409853" sldId="416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598278816" sldId="418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4275185108" sldId="420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07821572" sldId="421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733118567" sldId="423"/>
        </pc:sldMkLst>
      </pc:sldChg>
      <pc:sldChg chg="add del">
        <pc:chgData name="Manish Sharma" userId="b799adb9ba789c8f" providerId="LiveId" clId="{85542208-0B22-4F09-B24B-D38565084939}" dt="2022-06-04T10:44:49.564" v="251"/>
        <pc:sldMkLst>
          <pc:docMk/>
          <pc:sldMk cId="1262168993" sldId="425"/>
        </pc:sldMkLst>
      </pc:sldChg>
      <pc:sldChg chg="add del">
        <pc:chgData name="Manish Sharma" userId="b799adb9ba789c8f" providerId="LiveId" clId="{85542208-0B22-4F09-B24B-D38565084939}" dt="2022-06-04T11:41:46.561" v="252"/>
        <pc:sldMkLst>
          <pc:docMk/>
          <pc:sldMk cId="2259310618" sldId="426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1415653730" sldId="427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865411926" sldId="428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240895128" sldId="429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826694408" sldId="430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860196464" sldId="431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2618246845" sldId="432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587676661" sldId="433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350782922" sldId="434"/>
        </pc:sldMkLst>
      </pc:sldChg>
      <pc:sldChg chg="del">
        <pc:chgData name="Manish Sharma" userId="b799adb9ba789c8f" providerId="LiveId" clId="{85542208-0B22-4F09-B24B-D38565084939}" dt="2022-06-04T03:25:15.864" v="0" actId="47"/>
        <pc:sldMkLst>
          <pc:docMk/>
          <pc:sldMk cId="814383446" sldId="435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ECMAScript 2015+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D18-8466-4F8E-8C3A-09D850DF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FB0D-7A08-4821-9910-EDC8AE46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Variables are containers for storing data (storing data values).</a:t>
            </a:r>
          </a:p>
          <a:p>
            <a:r>
              <a:rPr lang="en-US" dirty="0"/>
              <a:t>There are 4 Ways to Declare a JavaScript Variable:</a:t>
            </a:r>
          </a:p>
          <a:p>
            <a:pPr lvl="1"/>
            <a:r>
              <a:rPr lang="en-US" dirty="0"/>
              <a:t>Using var</a:t>
            </a:r>
          </a:p>
          <a:p>
            <a:pPr lvl="1"/>
            <a:r>
              <a:rPr lang="en-US" dirty="0"/>
              <a:t>Using let</a:t>
            </a:r>
          </a:p>
          <a:p>
            <a:pPr lvl="1"/>
            <a:r>
              <a:rPr lang="en-US" dirty="0"/>
              <a:t>Using const</a:t>
            </a:r>
          </a:p>
          <a:p>
            <a:pPr lvl="1"/>
            <a:r>
              <a:rPr lang="en-US" dirty="0"/>
              <a:t>Using nothing (Not Recommended)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Always declare JavaScript variables with var, let, or const.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var keyword is used in all JavaScript code from 1995 to 2015.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let and const keywords were added to JavaScript in 2015.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you want your code to run in older browser, you must use var.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3FD8-D548-4B5C-B8F2-4BF9A9C4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0308-5C8C-41E6-B2AD-4429171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set of types in the JavaScript language consists of </a:t>
            </a:r>
            <a:r>
              <a:rPr lang="en-US" b="1" dirty="0"/>
              <a:t>primitive values </a:t>
            </a:r>
            <a:r>
              <a:rPr lang="en-US" dirty="0"/>
              <a:t>and 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Primitive Values - Immutable datum represented directly at the lowest level of the language</a:t>
            </a:r>
          </a:p>
          <a:p>
            <a:pPr lvl="2"/>
            <a:r>
              <a:rPr lang="en-US" dirty="0"/>
              <a:t>Null – null</a:t>
            </a:r>
          </a:p>
          <a:p>
            <a:pPr lvl="2"/>
            <a:r>
              <a:rPr lang="en-US" dirty="0"/>
              <a:t>Undefined – undefined</a:t>
            </a:r>
          </a:p>
          <a:p>
            <a:pPr lvl="2"/>
            <a:r>
              <a:rPr lang="en-US" dirty="0"/>
              <a:t>Boolean() – </a:t>
            </a:r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Number() – number</a:t>
            </a:r>
          </a:p>
          <a:p>
            <a:pPr lvl="2"/>
            <a:r>
              <a:rPr lang="en-US" dirty="0"/>
              <a:t>String() – string</a:t>
            </a:r>
          </a:p>
          <a:p>
            <a:pPr lvl="2"/>
            <a:r>
              <a:rPr lang="en-US" dirty="0"/>
              <a:t>Symbol (ECMAScript 2015) – symbol – </a:t>
            </a:r>
            <a:r>
              <a:rPr lang="en-US" b="1" dirty="0"/>
              <a:t>We cannot use new keyword with Symbol()</a:t>
            </a:r>
          </a:p>
          <a:p>
            <a:pPr lvl="1"/>
            <a:r>
              <a:rPr lang="en-US" dirty="0"/>
              <a:t>Objects - An object is a mutable value in memory which is possibly referenced by an identifier.</a:t>
            </a:r>
          </a:p>
          <a:p>
            <a:pPr lvl="2"/>
            <a:r>
              <a:rPr lang="en-US" dirty="0"/>
              <a:t>Object() - object</a:t>
            </a:r>
          </a:p>
        </p:txBody>
      </p:sp>
    </p:spTree>
    <p:extLst>
      <p:ext uri="{BB962C8B-B14F-4D97-AF65-F5344CB8AC3E}">
        <p14:creationId xmlns:p14="http://schemas.microsoft.com/office/powerpoint/2010/main" val="226103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C5A5-E128-4E46-9A3A-3F93C5B9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9573-AAD6-4751-84F2-3F1F944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Engine </a:t>
            </a:r>
            <a:r>
              <a:rPr lang="en-US" dirty="0"/>
              <a:t>handles mutable and immutable objects differently.</a:t>
            </a:r>
          </a:p>
          <a:p>
            <a:r>
              <a:rPr lang="en-US" dirty="0"/>
              <a:t>Immutable are quicker to access than mutable objects.</a:t>
            </a:r>
          </a:p>
          <a:p>
            <a:r>
              <a:rPr lang="en-US" dirty="0"/>
              <a:t>Mutable objects are great to use when you need to change the size of the object, example array, set etc.. </a:t>
            </a:r>
          </a:p>
          <a:p>
            <a:r>
              <a:rPr lang="en-US" dirty="0"/>
              <a:t>Immutable are used when you need to ensure that the object you made will always stay the same.</a:t>
            </a:r>
          </a:p>
          <a:p>
            <a:r>
              <a:rPr lang="en-US" dirty="0"/>
              <a:t>Immutable objects are fundamentally expensive to “change”, because doing so involves creating a copy. </a:t>
            </a:r>
          </a:p>
          <a:p>
            <a:r>
              <a:rPr lang="en-US" dirty="0"/>
              <a:t>Changing mutable objects is cheap.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73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03F977-F915-41A6-9F90-6363385C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JavaScript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14A3-5352-4407-A4AD-2454E918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types except objects define immutable values (that is, values which can't be changed) </a:t>
            </a:r>
          </a:p>
          <a:p>
            <a:r>
              <a:rPr lang="en-US" b="1" dirty="0"/>
              <a:t>Boolean type: </a:t>
            </a:r>
            <a:r>
              <a:rPr lang="en-US" dirty="0"/>
              <a:t>Boolean represents a logical entity and can have two values: true and false. See Boolean and Boolean for more details.</a:t>
            </a:r>
          </a:p>
          <a:p>
            <a:r>
              <a:rPr lang="en-US" b="1" dirty="0"/>
              <a:t>Null type: </a:t>
            </a:r>
            <a:r>
              <a:rPr lang="en-US" dirty="0"/>
              <a:t>The Null type has exactly one value: null. See null and Null for more details.</a:t>
            </a:r>
          </a:p>
          <a:p>
            <a:r>
              <a:rPr lang="en-US" b="1" dirty="0"/>
              <a:t>Undefined type: </a:t>
            </a:r>
            <a:r>
              <a:rPr lang="en-US" dirty="0"/>
              <a:t>A variable that has not been assigned a value has the value undefined. See undefined and Undefined for more details.</a:t>
            </a:r>
          </a:p>
          <a:p>
            <a:r>
              <a:rPr lang="en-US" b="1" dirty="0"/>
              <a:t>Number type: </a:t>
            </a:r>
            <a:r>
              <a:rPr lang="en-US" dirty="0"/>
              <a:t>The Number type is a double-precision 64-bit binary format value (numbers between -(2^53 − 1) and 2^53 − 1). In addition to representing floating-point numbers, the number type has three symbolic values: +Infinity, -Infinity, and </a:t>
            </a:r>
            <a:r>
              <a:rPr lang="en-US" dirty="0" err="1"/>
              <a:t>NaN</a:t>
            </a:r>
            <a:r>
              <a:rPr lang="en-US" dirty="0"/>
              <a:t> ("Not a Number").</a:t>
            </a:r>
          </a:p>
          <a:p>
            <a:r>
              <a:rPr lang="en-US" b="1" dirty="0"/>
              <a:t>String type: </a:t>
            </a:r>
            <a:r>
              <a:rPr lang="en-US" dirty="0"/>
              <a:t>JavaScript's String type is used to represent textual data. It is a set of "elements" of 16-bit unsigned integer values. Each element in the String occupies a position in the String. </a:t>
            </a:r>
          </a:p>
          <a:p>
            <a:r>
              <a:rPr lang="en-US" b="1" dirty="0"/>
              <a:t>Symbol type: </a:t>
            </a:r>
            <a:r>
              <a:rPr lang="en-US" dirty="0"/>
              <a:t>A Symbol is a unique and immutable primitive value and may be used as the key to an Object property.</a:t>
            </a:r>
          </a:p>
          <a:p>
            <a:r>
              <a:rPr lang="en-US" b="1" dirty="0"/>
              <a:t>Objects: </a:t>
            </a:r>
            <a:r>
              <a:rPr lang="en-US" dirty="0"/>
              <a:t>An object is a value in memory which is possibly referenced by an identifier. objects can be seen as a collection of properties. Properties are identified using key values. A key value is either a String value or a Symbol value.</a:t>
            </a:r>
          </a:p>
        </p:txBody>
      </p:sp>
    </p:spTree>
    <p:extLst>
      <p:ext uri="{BB962C8B-B14F-4D97-AF65-F5344CB8AC3E}">
        <p14:creationId xmlns:p14="http://schemas.microsoft.com/office/powerpoint/2010/main" val="18187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B60-1553-4498-AC4E-1D194A3E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DC22-C1B2-457C-8842-A66F17E8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Value properties</a:t>
            </a:r>
          </a:p>
          <a:p>
            <a:pPr lvl="1"/>
            <a:r>
              <a:rPr lang="en-US" dirty="0"/>
              <a:t>Infinity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 err="1"/>
              <a:t>globalThis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 properties</a:t>
            </a:r>
          </a:p>
          <a:p>
            <a:pPr lvl="1"/>
            <a:r>
              <a:rPr lang="en-US" dirty="0"/>
              <a:t>eval()</a:t>
            </a:r>
          </a:p>
          <a:p>
            <a:pPr lvl="1"/>
            <a:r>
              <a:rPr lang="en-US" dirty="0" err="1"/>
              <a:t>uneval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encodeURI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encodeURIComponent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decodeURI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decodeURIComponent</a:t>
            </a:r>
            <a:r>
              <a:rPr lang="en-US" dirty="0"/>
              <a:t>()</a:t>
            </a:r>
          </a:p>
          <a:p>
            <a:r>
              <a:rPr lang="en-US" dirty="0"/>
              <a:t>Fundamental objects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Symbol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Error objects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 err="1"/>
              <a:t>AggregateError</a:t>
            </a:r>
            <a:endParaRPr lang="en-US" dirty="0"/>
          </a:p>
          <a:p>
            <a:pPr lvl="1"/>
            <a:r>
              <a:rPr lang="en-US" dirty="0" err="1"/>
              <a:t>EvalError</a:t>
            </a:r>
            <a:endParaRPr lang="en-US" dirty="0"/>
          </a:p>
          <a:p>
            <a:pPr lvl="1"/>
            <a:r>
              <a:rPr lang="en-US" dirty="0" err="1"/>
              <a:t>InternalError</a:t>
            </a:r>
            <a:endParaRPr lang="en-US" dirty="0"/>
          </a:p>
          <a:p>
            <a:pPr lvl="1"/>
            <a:r>
              <a:rPr lang="en-US" dirty="0" err="1"/>
              <a:t>RangeError</a:t>
            </a:r>
            <a:endParaRPr lang="en-US" dirty="0"/>
          </a:p>
          <a:p>
            <a:pPr lvl="1"/>
            <a:r>
              <a:rPr lang="en-US" dirty="0" err="1"/>
              <a:t>ReferenceError</a:t>
            </a:r>
            <a:endParaRPr lang="en-US" dirty="0"/>
          </a:p>
          <a:p>
            <a:pPr lvl="1"/>
            <a:r>
              <a:rPr lang="en-US" dirty="0" err="1"/>
              <a:t>SyntaxError</a:t>
            </a:r>
            <a:endParaRPr lang="en-US" dirty="0"/>
          </a:p>
          <a:p>
            <a:pPr lvl="1"/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 err="1"/>
              <a:t>URIError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B60-1553-4498-AC4E-1D194A3E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DC22-C1B2-457C-8842-A66F17E8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Numbers and dates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Date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Text processing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Indexed collections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Int8Array</a:t>
            </a:r>
          </a:p>
          <a:p>
            <a:pPr lvl="1"/>
            <a:r>
              <a:rPr lang="en-US" dirty="0"/>
              <a:t>Uint8Array</a:t>
            </a:r>
          </a:p>
          <a:p>
            <a:pPr lvl="1"/>
            <a:r>
              <a:rPr lang="en-US" dirty="0"/>
              <a:t>Uint8ClampedArray</a:t>
            </a:r>
          </a:p>
          <a:p>
            <a:pPr lvl="1"/>
            <a:r>
              <a:rPr lang="en-US" dirty="0"/>
              <a:t>Int16Array</a:t>
            </a:r>
          </a:p>
          <a:p>
            <a:pPr lvl="1"/>
            <a:r>
              <a:rPr lang="en-US" dirty="0"/>
              <a:t>Uint16Array</a:t>
            </a:r>
          </a:p>
          <a:p>
            <a:pPr lvl="1"/>
            <a:r>
              <a:rPr lang="en-US" dirty="0"/>
              <a:t>Int32Array</a:t>
            </a:r>
          </a:p>
          <a:p>
            <a:pPr lvl="1"/>
            <a:r>
              <a:rPr lang="en-US" dirty="0"/>
              <a:t>Uint32Array</a:t>
            </a:r>
          </a:p>
          <a:p>
            <a:pPr lvl="1"/>
            <a:r>
              <a:rPr lang="en-US" dirty="0"/>
              <a:t>Float32Array</a:t>
            </a:r>
          </a:p>
          <a:p>
            <a:pPr lvl="1"/>
            <a:r>
              <a:rPr lang="en-US" dirty="0"/>
              <a:t>Float64Array</a:t>
            </a:r>
          </a:p>
        </p:txBody>
      </p:sp>
    </p:spTree>
    <p:extLst>
      <p:ext uri="{BB962C8B-B14F-4D97-AF65-F5344CB8AC3E}">
        <p14:creationId xmlns:p14="http://schemas.microsoft.com/office/powerpoint/2010/main" val="255214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B60-1553-4498-AC4E-1D194A3E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DC22-C1B2-457C-8842-A66F17E8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Keyed collections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 err="1"/>
              <a:t>WeakMap</a:t>
            </a:r>
            <a:endParaRPr lang="en-US" dirty="0"/>
          </a:p>
          <a:p>
            <a:pPr lvl="1"/>
            <a:r>
              <a:rPr lang="en-US" dirty="0" err="1"/>
              <a:t>WeakSet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Structured data</a:t>
            </a:r>
          </a:p>
          <a:p>
            <a:pPr lvl="1"/>
            <a:r>
              <a:rPr lang="en-US" dirty="0" err="1"/>
              <a:t>ArrayBuffer</a:t>
            </a:r>
            <a:endParaRPr lang="en-US" dirty="0"/>
          </a:p>
          <a:p>
            <a:pPr lvl="1"/>
            <a:r>
              <a:rPr lang="en-US" dirty="0" err="1"/>
              <a:t>DataView</a:t>
            </a:r>
            <a:endParaRPr lang="en-US" dirty="0"/>
          </a:p>
          <a:p>
            <a:pPr lvl="1"/>
            <a:r>
              <a:rPr lang="en-US" dirty="0"/>
              <a:t>JSON</a:t>
            </a:r>
          </a:p>
          <a:p>
            <a:endParaRPr lang="en-US" dirty="0"/>
          </a:p>
          <a:p>
            <a:r>
              <a:rPr lang="en-US" dirty="0"/>
              <a:t>Control abstraction objects</a:t>
            </a:r>
          </a:p>
          <a:p>
            <a:pPr lvl="1"/>
            <a:r>
              <a:rPr lang="en-US" dirty="0"/>
              <a:t>Promise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 err="1"/>
              <a:t>GeneratorFunction</a:t>
            </a:r>
            <a:endParaRPr lang="en-US" dirty="0"/>
          </a:p>
          <a:p>
            <a:pPr lvl="1"/>
            <a:r>
              <a:rPr lang="en-US" dirty="0" err="1"/>
              <a:t>AsyncFunction</a:t>
            </a:r>
            <a:endParaRPr lang="en-US" dirty="0"/>
          </a:p>
          <a:p>
            <a:pPr lvl="1"/>
            <a:r>
              <a:rPr lang="en-US" dirty="0" err="1"/>
              <a:t>AsyncGenerator</a:t>
            </a:r>
            <a:endParaRPr lang="en-US" dirty="0"/>
          </a:p>
          <a:p>
            <a:pPr lvl="1"/>
            <a:r>
              <a:rPr lang="en-US" dirty="0" err="1"/>
              <a:t>AsyncGeneratorFunction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Reflection</a:t>
            </a:r>
          </a:p>
          <a:p>
            <a:pPr lvl="1"/>
            <a:r>
              <a:rPr lang="en-US" dirty="0"/>
              <a:t>Reflect</a:t>
            </a:r>
          </a:p>
          <a:p>
            <a:pPr lvl="1"/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28906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7098-6F46-4B91-A03B-F00AAD3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 &amp;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1ABD-68DF-4583-8D41-F511BD18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Control Flow</a:t>
            </a:r>
          </a:p>
          <a:p>
            <a:pPr lvl="1"/>
            <a:r>
              <a:rPr lang="en-IN" dirty="0"/>
              <a:t>Block { }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</a:t>
            </a:r>
          </a:p>
          <a:p>
            <a:pPr lvl="1"/>
            <a:r>
              <a:rPr lang="en-IN" dirty="0"/>
              <a:t>Empty</a:t>
            </a:r>
          </a:p>
          <a:p>
            <a:pPr lvl="1"/>
            <a:r>
              <a:rPr lang="en-IN" dirty="0"/>
              <a:t>if…else</a:t>
            </a:r>
          </a:p>
          <a:p>
            <a:pPr lvl="1"/>
            <a:r>
              <a:rPr lang="en-IN" dirty="0"/>
              <a:t>switch</a:t>
            </a:r>
          </a:p>
          <a:p>
            <a:pPr lvl="1"/>
            <a:r>
              <a:rPr lang="en-IN" dirty="0"/>
              <a:t>throw</a:t>
            </a:r>
          </a:p>
          <a:p>
            <a:pPr lvl="1"/>
            <a:r>
              <a:rPr lang="en-IN" dirty="0"/>
              <a:t>try…catch</a:t>
            </a:r>
          </a:p>
          <a:p>
            <a:r>
              <a:rPr lang="en-IN" dirty="0"/>
              <a:t>Iterations</a:t>
            </a:r>
          </a:p>
          <a:p>
            <a:pPr lvl="1"/>
            <a:r>
              <a:rPr lang="en-IN" dirty="0"/>
              <a:t>for</a:t>
            </a:r>
          </a:p>
          <a:p>
            <a:pPr lvl="1"/>
            <a:r>
              <a:rPr lang="en-IN" dirty="0"/>
              <a:t>for...in</a:t>
            </a:r>
          </a:p>
          <a:p>
            <a:pPr lvl="1"/>
            <a:r>
              <a:rPr lang="en-IN" dirty="0"/>
              <a:t>for…of</a:t>
            </a:r>
          </a:p>
          <a:p>
            <a:pPr lvl="1"/>
            <a:r>
              <a:rPr lang="en-IN" dirty="0"/>
              <a:t>while</a:t>
            </a:r>
          </a:p>
          <a:p>
            <a:pPr lvl="1"/>
            <a:r>
              <a:rPr lang="en-IN" dirty="0"/>
              <a:t>do…while</a:t>
            </a:r>
          </a:p>
        </p:txBody>
      </p:sp>
    </p:spTree>
    <p:extLst>
      <p:ext uri="{BB962C8B-B14F-4D97-AF65-F5344CB8AC3E}">
        <p14:creationId xmlns:p14="http://schemas.microsoft.com/office/powerpoint/2010/main" val="334379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85B2D-88B6-5D7F-88F1-5F7270D0C3DB}"/>
              </a:ext>
            </a:extLst>
          </p:cNvPr>
          <p:cNvSpPr txBox="1"/>
          <p:nvPr/>
        </p:nvSpPr>
        <p:spPr>
          <a:xfrm>
            <a:off x="2073729" y="16083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472B5-7CC1-2A61-55F0-FF4FA98D62A9}"/>
              </a:ext>
            </a:extLst>
          </p:cNvPr>
          <p:cNvSpPr/>
          <p:nvPr/>
        </p:nvSpPr>
        <p:spPr>
          <a:xfrm>
            <a:off x="1976437" y="1977695"/>
            <a:ext cx="489857" cy="44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9CE3-8D8F-DB2A-9A5F-20FA8287644B}"/>
              </a:ext>
            </a:extLst>
          </p:cNvPr>
          <p:cNvSpPr/>
          <p:nvPr/>
        </p:nvSpPr>
        <p:spPr>
          <a:xfrm>
            <a:off x="5004707" y="2906486"/>
            <a:ext cx="1853293" cy="222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B51F0-9398-5CFA-2D86-840A8598EBA6}"/>
              </a:ext>
            </a:extLst>
          </p:cNvPr>
          <p:cNvSpPr/>
          <p:nvPr/>
        </p:nvSpPr>
        <p:spPr>
          <a:xfrm>
            <a:off x="5102679" y="3167743"/>
            <a:ext cx="1673678" cy="473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{id:10}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F232C0-0683-6CC2-D971-4BCF42969FBC}"/>
              </a:ext>
            </a:extLst>
          </p:cNvPr>
          <p:cNvCxnSpPr>
            <a:endCxn id="7" idx="1"/>
          </p:cNvCxnSpPr>
          <p:nvPr/>
        </p:nvCxnSpPr>
        <p:spPr>
          <a:xfrm>
            <a:off x="2286000" y="2318657"/>
            <a:ext cx="2816679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19F2D8-4D4A-0822-998B-50196E029854}"/>
              </a:ext>
            </a:extLst>
          </p:cNvPr>
          <p:cNvSpPr/>
          <p:nvPr/>
        </p:nvSpPr>
        <p:spPr>
          <a:xfrm>
            <a:off x="5102679" y="4071257"/>
            <a:ext cx="1673678" cy="473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{id:10}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5F79B-CCBF-E851-F7EB-D6C9898E2517}"/>
              </a:ext>
            </a:extLst>
          </p:cNvPr>
          <p:cNvSpPr txBox="1"/>
          <p:nvPr/>
        </p:nvSpPr>
        <p:spPr>
          <a:xfrm>
            <a:off x="2073729" y="25628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4E124-8382-ABB7-575F-FE18B6508B76}"/>
              </a:ext>
            </a:extLst>
          </p:cNvPr>
          <p:cNvSpPr/>
          <p:nvPr/>
        </p:nvSpPr>
        <p:spPr>
          <a:xfrm>
            <a:off x="1976437" y="2932134"/>
            <a:ext cx="489857" cy="44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6AC6E-C0B3-BE1E-CE57-BA516FAB4D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86000" y="3273096"/>
            <a:ext cx="2816679" cy="10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2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364-BAEE-4F72-9678-E007F445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8D65-17A2-4049-8442-EBD8C9F9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Functions are one of the fundamental building blocks in JavaScript. </a:t>
            </a:r>
          </a:p>
          <a:p>
            <a:r>
              <a:rPr lang="en-US" dirty="0"/>
              <a:t>A function in JavaScript is like a procedure—a set of statements that performs a task or calculates a value, but for a procedure to qualify as a function, it should take some input and return an output.</a:t>
            </a:r>
          </a:p>
          <a:p>
            <a:r>
              <a:rPr lang="en-US" dirty="0"/>
              <a:t>To use a function, you must define it somewhere in the scope from which you wish to call it.</a:t>
            </a:r>
          </a:p>
          <a:p>
            <a:r>
              <a:rPr lang="en-US" dirty="0"/>
              <a:t>In JavaScript, functions are first-class objects, because they can have properties and methods just like any other object. </a:t>
            </a:r>
          </a:p>
          <a:p>
            <a:r>
              <a:rPr lang="en-US" dirty="0"/>
              <a:t>What distinguishes them from other objects is that functions can be called. </a:t>
            </a:r>
          </a:p>
          <a:p>
            <a:r>
              <a:rPr lang="en-US" dirty="0"/>
              <a:t>Every JavaScript function is a Function object.</a:t>
            </a:r>
          </a:p>
        </p:txBody>
      </p:sp>
    </p:spTree>
    <p:extLst>
      <p:ext uri="{BB962C8B-B14F-4D97-AF65-F5344CB8AC3E}">
        <p14:creationId xmlns:p14="http://schemas.microsoft.com/office/powerpoint/2010/main" val="34022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DF3-2750-4A1D-841E-9FD4BFD8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512E-8824-480A-A5EF-CC7B5625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13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3E52-A6A6-4621-90F9-E3C6C5EF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D366-C18A-4399-B34F-4B66DB0F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Declares a function with the specified parameters.</a:t>
            </a:r>
          </a:p>
          <a:p>
            <a:r>
              <a:rPr lang="en-US" dirty="0"/>
              <a:t>function*</a:t>
            </a:r>
          </a:p>
          <a:p>
            <a:pPr lvl="1"/>
            <a:r>
              <a:rPr lang="en-US" dirty="0"/>
              <a:t>Generator Functions, enable writing iterators more easily</a:t>
            </a:r>
          </a:p>
          <a:p>
            <a:r>
              <a:rPr lang="en-US" dirty="0"/>
              <a:t>async function</a:t>
            </a:r>
          </a:p>
          <a:p>
            <a:pPr lvl="1"/>
            <a:r>
              <a:rPr lang="en-US" dirty="0"/>
              <a:t>Declares an async function with the specified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1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B753-CA20-43D9-B1E7-4ED3D66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A283-77CD-467F-A9B1-9FB64F0A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the names that are define in the function definition and real values passed to the function in function definition are known as </a:t>
            </a:r>
            <a:r>
              <a:rPr lang="en-US" b="1" dirty="0"/>
              <a:t>arguments</a:t>
            </a:r>
            <a:r>
              <a:rPr lang="en-US" dirty="0"/>
              <a:t>.</a:t>
            </a:r>
          </a:p>
          <a:p>
            <a:r>
              <a:rPr lang="en-US" dirty="0"/>
              <a:t>Parameter Rules:</a:t>
            </a:r>
          </a:p>
          <a:p>
            <a:pPr lvl="1"/>
            <a:r>
              <a:rPr lang="en-US" dirty="0"/>
              <a:t>There is no need to specify the data type for parameters in JavaScript function definitions.</a:t>
            </a:r>
          </a:p>
          <a:p>
            <a:pPr lvl="1"/>
            <a:r>
              <a:rPr lang="en-US" dirty="0"/>
              <a:t>It does not perform type checking based on passed in JavaScript function.</a:t>
            </a:r>
          </a:p>
          <a:p>
            <a:pPr lvl="1"/>
            <a:r>
              <a:rPr lang="en-US" dirty="0"/>
              <a:t>It does not check the number of received arguments.</a:t>
            </a:r>
          </a:p>
          <a:p>
            <a:r>
              <a:rPr lang="en-US" dirty="0"/>
              <a:t>If a function is called with missing arguments (less than declared), the missing values are set to undefined.</a:t>
            </a:r>
          </a:p>
        </p:txBody>
      </p:sp>
    </p:spTree>
    <p:extLst>
      <p:ext uri="{BB962C8B-B14F-4D97-AF65-F5344CB8AC3E}">
        <p14:creationId xmlns:p14="http://schemas.microsoft.com/office/powerpoint/2010/main" val="49583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554-BBFA-4308-B444-B9BD3C09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C436-7A03-442F-A4B5-7B12697D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functions have a built-in object called the arguments object.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argument object contains an array of the arguments used when the function was called (invoked).</a:t>
            </a:r>
          </a:p>
          <a:p>
            <a:r>
              <a:rPr lang="en-US" dirty="0"/>
              <a:t>If a function is called with too many arguments (more than declared), these arguments can be reached using the arguments object.</a:t>
            </a:r>
          </a:p>
        </p:txBody>
      </p:sp>
    </p:spTree>
    <p:extLst>
      <p:ext uri="{BB962C8B-B14F-4D97-AF65-F5344CB8AC3E}">
        <p14:creationId xmlns:p14="http://schemas.microsoft.com/office/powerpoint/2010/main" val="37303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EA43-1590-4F15-8F6D-CF3ACFA0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&amp; Spread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DEF-428A-4A9F-8226-B9935C64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operator (…) allows us to call a function with any number of arguments and then access those excess arguments as an array. The rest operator also allows us in </a:t>
            </a:r>
            <a:r>
              <a:rPr lang="en-US" dirty="0" err="1"/>
              <a:t>destructuring</a:t>
            </a:r>
            <a:r>
              <a:rPr lang="en-US" dirty="0"/>
              <a:t> array or objects.</a:t>
            </a:r>
          </a:p>
          <a:p>
            <a:r>
              <a:rPr lang="en-US" dirty="0"/>
              <a:t>The spread operator (…) allows us to expand an </a:t>
            </a:r>
            <a:r>
              <a:rPr lang="en-US" dirty="0" err="1"/>
              <a:t>iterable</a:t>
            </a:r>
            <a:r>
              <a:rPr lang="en-US" dirty="0"/>
              <a:t> like array into its individual elements.</a:t>
            </a:r>
          </a:p>
        </p:txBody>
      </p:sp>
    </p:spTree>
    <p:extLst>
      <p:ext uri="{BB962C8B-B14F-4D97-AF65-F5344CB8AC3E}">
        <p14:creationId xmlns:p14="http://schemas.microsoft.com/office/powerpoint/2010/main" val="72950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BD09-1079-0DA8-C371-AA6B471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Vs Shallow Vs Deep Copy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4110-ACDF-0A85-6334-2220F60294E7}"/>
              </a:ext>
            </a:extLst>
          </p:cNvPr>
          <p:cNvSpPr txBox="1"/>
          <p:nvPr/>
        </p:nvSpPr>
        <p:spPr>
          <a:xfrm>
            <a:off x="475909" y="201628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E3984-8B3D-F8B5-10F9-4CAFB194AC03}"/>
              </a:ext>
            </a:extLst>
          </p:cNvPr>
          <p:cNvSpPr/>
          <p:nvPr/>
        </p:nvSpPr>
        <p:spPr>
          <a:xfrm>
            <a:off x="783769" y="2385622"/>
            <a:ext cx="572593" cy="47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4CE14-2E7E-7030-E128-E470348116B0}"/>
              </a:ext>
            </a:extLst>
          </p:cNvPr>
          <p:cNvSpPr/>
          <p:nvPr/>
        </p:nvSpPr>
        <p:spPr>
          <a:xfrm>
            <a:off x="1567543" y="3036826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D26E9-083E-C2E9-1603-0437A5105CF5}"/>
              </a:ext>
            </a:extLst>
          </p:cNvPr>
          <p:cNvSpPr/>
          <p:nvPr/>
        </p:nvSpPr>
        <p:spPr>
          <a:xfrm>
            <a:off x="2057400" y="3036825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4B384-9F3C-5CD0-572A-A033A8647347}"/>
              </a:ext>
            </a:extLst>
          </p:cNvPr>
          <p:cNvSpPr/>
          <p:nvPr/>
        </p:nvSpPr>
        <p:spPr>
          <a:xfrm>
            <a:off x="2547257" y="3036824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55F11-C5FE-71A2-8736-5724216213CE}"/>
              </a:ext>
            </a:extLst>
          </p:cNvPr>
          <p:cNvSpPr/>
          <p:nvPr/>
        </p:nvSpPr>
        <p:spPr>
          <a:xfrm>
            <a:off x="3037114" y="3036824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A95B1-313E-8A9C-6118-08D98217E120}"/>
              </a:ext>
            </a:extLst>
          </p:cNvPr>
          <p:cNvSpPr/>
          <p:nvPr/>
        </p:nvSpPr>
        <p:spPr>
          <a:xfrm>
            <a:off x="3526971" y="3036824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AB382-C24D-9A41-508B-9064ECE75B47}"/>
              </a:ext>
            </a:extLst>
          </p:cNvPr>
          <p:cNvSpPr/>
          <p:nvPr/>
        </p:nvSpPr>
        <p:spPr>
          <a:xfrm>
            <a:off x="4177394" y="3748480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E8ED3-DB01-EDBB-BF35-8DB67AFB3F4B}"/>
              </a:ext>
            </a:extLst>
          </p:cNvPr>
          <p:cNvSpPr/>
          <p:nvPr/>
        </p:nvSpPr>
        <p:spPr>
          <a:xfrm>
            <a:off x="4667251" y="3748479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62B84-3C35-00E0-6D60-54FAEC8C8CCF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070066" y="2865375"/>
            <a:ext cx="497477" cy="4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7E9355-5ED5-95ED-DC8B-778362F17191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>
            <a:off x="3771900" y="3534845"/>
            <a:ext cx="405494" cy="4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869069-A8DE-46DE-F3DE-8C0BE127B2BC}"/>
              </a:ext>
            </a:extLst>
          </p:cNvPr>
          <p:cNvSpPr txBox="1"/>
          <p:nvPr/>
        </p:nvSpPr>
        <p:spPr>
          <a:xfrm>
            <a:off x="357560" y="1690688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arr2 = arr1;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0D5F5-E6DB-65C4-5869-F0955DBE376A}"/>
              </a:ext>
            </a:extLst>
          </p:cNvPr>
          <p:cNvSpPr txBox="1"/>
          <p:nvPr/>
        </p:nvSpPr>
        <p:spPr>
          <a:xfrm>
            <a:off x="1151913" y="2016289"/>
            <a:ext cx="62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6ACAA-35AC-447C-9C90-8172515A529D}"/>
              </a:ext>
            </a:extLst>
          </p:cNvPr>
          <p:cNvSpPr txBox="1"/>
          <p:nvPr/>
        </p:nvSpPr>
        <p:spPr>
          <a:xfrm>
            <a:off x="6153150" y="1728941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arr2 = […arr1];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0BC35-0DE2-10FF-BDF6-D1277C4D3625}"/>
              </a:ext>
            </a:extLst>
          </p:cNvPr>
          <p:cNvSpPr/>
          <p:nvPr/>
        </p:nvSpPr>
        <p:spPr>
          <a:xfrm>
            <a:off x="6732812" y="2214224"/>
            <a:ext cx="572593" cy="47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9949D1-A0C3-FCF1-0CCF-AAC8A13DAD68}"/>
              </a:ext>
            </a:extLst>
          </p:cNvPr>
          <p:cNvSpPr/>
          <p:nvPr/>
        </p:nvSpPr>
        <p:spPr>
          <a:xfrm>
            <a:off x="7663543" y="3036822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D5ACF-DCAF-741F-F410-B1F9DF14F69E}"/>
              </a:ext>
            </a:extLst>
          </p:cNvPr>
          <p:cNvSpPr/>
          <p:nvPr/>
        </p:nvSpPr>
        <p:spPr>
          <a:xfrm>
            <a:off x="8153400" y="3036821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852B0A-56C3-8CAD-FE90-23D4C6C250A4}"/>
              </a:ext>
            </a:extLst>
          </p:cNvPr>
          <p:cNvSpPr/>
          <p:nvPr/>
        </p:nvSpPr>
        <p:spPr>
          <a:xfrm>
            <a:off x="8643257" y="3036820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2F47CB-5DE0-A8E4-C572-427E6ECCCFEF}"/>
              </a:ext>
            </a:extLst>
          </p:cNvPr>
          <p:cNvSpPr/>
          <p:nvPr/>
        </p:nvSpPr>
        <p:spPr>
          <a:xfrm>
            <a:off x="9133114" y="3036820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7DA03B-0A65-AB25-8853-A16FB523C95B}"/>
              </a:ext>
            </a:extLst>
          </p:cNvPr>
          <p:cNvSpPr/>
          <p:nvPr/>
        </p:nvSpPr>
        <p:spPr>
          <a:xfrm>
            <a:off x="9622971" y="3036820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670A2-1CF2-0FF8-5E7D-BA5410594275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>
            <a:off x="7019109" y="2693977"/>
            <a:ext cx="644434" cy="59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4F982B-A3A1-56F1-B65B-40EAB8E605C6}"/>
              </a:ext>
            </a:extLst>
          </p:cNvPr>
          <p:cNvCxnSpPr>
            <a:stCxn id="29" idx="2"/>
            <a:endCxn id="12" idx="3"/>
          </p:cNvCxnSpPr>
          <p:nvPr/>
        </p:nvCxnSpPr>
        <p:spPr>
          <a:xfrm flipH="1">
            <a:off x="5157108" y="3534841"/>
            <a:ext cx="4710792" cy="46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A0C00F2-7208-2569-6401-C6EC9B5BE2D3}"/>
              </a:ext>
            </a:extLst>
          </p:cNvPr>
          <p:cNvSpPr/>
          <p:nvPr/>
        </p:nvSpPr>
        <p:spPr>
          <a:xfrm>
            <a:off x="6500148" y="4782856"/>
            <a:ext cx="572593" cy="47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EFF2A7-D3DE-F1F0-D578-F82E0DA01EE4}"/>
              </a:ext>
            </a:extLst>
          </p:cNvPr>
          <p:cNvSpPr/>
          <p:nvPr/>
        </p:nvSpPr>
        <p:spPr>
          <a:xfrm>
            <a:off x="7283922" y="5434060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CA5013-C5AD-5844-85CB-0D47824A961E}"/>
              </a:ext>
            </a:extLst>
          </p:cNvPr>
          <p:cNvSpPr/>
          <p:nvPr/>
        </p:nvSpPr>
        <p:spPr>
          <a:xfrm>
            <a:off x="7773779" y="5434059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0965-9A9B-C4B9-31E5-77C952416D7D}"/>
              </a:ext>
            </a:extLst>
          </p:cNvPr>
          <p:cNvSpPr/>
          <p:nvPr/>
        </p:nvSpPr>
        <p:spPr>
          <a:xfrm>
            <a:off x="8263636" y="5434058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84CDC-4189-9349-7CC1-FBBBD26638CE}"/>
              </a:ext>
            </a:extLst>
          </p:cNvPr>
          <p:cNvSpPr/>
          <p:nvPr/>
        </p:nvSpPr>
        <p:spPr>
          <a:xfrm>
            <a:off x="8753493" y="5434058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32E42B-0A2F-7BCC-45D5-4DE7FDE5DC90}"/>
              </a:ext>
            </a:extLst>
          </p:cNvPr>
          <p:cNvSpPr/>
          <p:nvPr/>
        </p:nvSpPr>
        <p:spPr>
          <a:xfrm>
            <a:off x="9243350" y="5434058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8B7AAD-BF4E-9D1B-8859-22B4CF01CCB8}"/>
              </a:ext>
            </a:extLst>
          </p:cNvPr>
          <p:cNvSpPr/>
          <p:nvPr/>
        </p:nvSpPr>
        <p:spPr>
          <a:xfrm>
            <a:off x="9893773" y="6145714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67F55E-582F-A199-A031-902C15DAA1A3}"/>
              </a:ext>
            </a:extLst>
          </p:cNvPr>
          <p:cNvSpPr/>
          <p:nvPr/>
        </p:nvSpPr>
        <p:spPr>
          <a:xfrm>
            <a:off x="10383630" y="6145713"/>
            <a:ext cx="489857" cy="4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56D04B-22DA-533D-C8F7-1A9C68598C78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>
            <a:off x="6786445" y="5262609"/>
            <a:ext cx="497477" cy="4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DDFC8F-16A4-D2CB-0A48-0FB099BF68E3}"/>
              </a:ext>
            </a:extLst>
          </p:cNvPr>
          <p:cNvCxnSpPr>
            <a:stCxn id="40" idx="2"/>
            <a:endCxn id="41" idx="1"/>
          </p:cNvCxnSpPr>
          <p:nvPr/>
        </p:nvCxnSpPr>
        <p:spPr>
          <a:xfrm>
            <a:off x="9488279" y="5932079"/>
            <a:ext cx="405494" cy="4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99403F-AFD2-E1B1-9842-2679DCED4A3E}"/>
              </a:ext>
            </a:extLst>
          </p:cNvPr>
          <p:cNvSpPr txBox="1"/>
          <p:nvPr/>
        </p:nvSpPr>
        <p:spPr>
          <a:xfrm>
            <a:off x="6073939" y="4087922"/>
            <a:ext cx="421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arr2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(arr1));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3927D6-54FD-D9C4-E806-B620A5C1DCB8}"/>
              </a:ext>
            </a:extLst>
          </p:cNvPr>
          <p:cNvSpPr txBox="1"/>
          <p:nvPr/>
        </p:nvSpPr>
        <p:spPr>
          <a:xfrm>
            <a:off x="6500148" y="4431128"/>
            <a:ext cx="626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1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B9C5-6EC3-45ED-9559-9F9AC2D5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Copy Vs Shallow Copy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90557-590B-4231-AA92-FE06276F6633}"/>
              </a:ext>
            </a:extLst>
          </p:cNvPr>
          <p:cNvSpPr/>
          <p:nvPr/>
        </p:nvSpPr>
        <p:spPr>
          <a:xfrm>
            <a:off x="537098" y="2630126"/>
            <a:ext cx="5147733" cy="1083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94D39-A790-41C0-9102-09CA5A616AE8}"/>
              </a:ext>
            </a:extLst>
          </p:cNvPr>
          <p:cNvSpPr/>
          <p:nvPr/>
        </p:nvSpPr>
        <p:spPr>
          <a:xfrm>
            <a:off x="706431" y="2790993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64DDC-FEAA-4340-A0B8-4E85A168E8C1}"/>
              </a:ext>
            </a:extLst>
          </p:cNvPr>
          <p:cNvSpPr/>
          <p:nvPr/>
        </p:nvSpPr>
        <p:spPr>
          <a:xfrm>
            <a:off x="1815564" y="2790993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Manish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E9662-1054-46CF-B077-33C1CB6735A2}"/>
              </a:ext>
            </a:extLst>
          </p:cNvPr>
          <p:cNvSpPr/>
          <p:nvPr/>
        </p:nvSpPr>
        <p:spPr>
          <a:xfrm>
            <a:off x="2924696" y="2790993"/>
            <a:ext cx="2582335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0856B-63C4-402E-B63B-C75188E5751B}"/>
              </a:ext>
            </a:extLst>
          </p:cNvPr>
          <p:cNvSpPr/>
          <p:nvPr/>
        </p:nvSpPr>
        <p:spPr>
          <a:xfrm>
            <a:off x="4111181" y="2901059"/>
            <a:ext cx="1283646" cy="592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Pune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0E502-856D-4D29-878D-5C0F0625B935}"/>
              </a:ext>
            </a:extLst>
          </p:cNvPr>
          <p:cNvSpPr txBox="1"/>
          <p:nvPr/>
        </p:nvSpPr>
        <p:spPr>
          <a:xfrm>
            <a:off x="2636699" y="2260794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B2921-2774-4C89-BD62-0F890E3D2664}"/>
              </a:ext>
            </a:extLst>
          </p:cNvPr>
          <p:cNvSpPr txBox="1"/>
          <p:nvPr/>
        </p:nvSpPr>
        <p:spPr>
          <a:xfrm>
            <a:off x="1940674" y="4083191"/>
            <a:ext cx="23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person2 = person1;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E467-FC2D-4A1E-BABD-072E4D59D77D}"/>
              </a:ext>
            </a:extLst>
          </p:cNvPr>
          <p:cNvSpPr txBox="1"/>
          <p:nvPr/>
        </p:nvSpPr>
        <p:spPr>
          <a:xfrm>
            <a:off x="4111181" y="2260794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B122E-C4AE-4B2B-9F8C-59F804DD3783}"/>
              </a:ext>
            </a:extLst>
          </p:cNvPr>
          <p:cNvSpPr/>
          <p:nvPr/>
        </p:nvSpPr>
        <p:spPr>
          <a:xfrm>
            <a:off x="6429925" y="2630126"/>
            <a:ext cx="5147733" cy="1083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CC735-4C9D-4AA5-B574-A8CF1D587E92}"/>
              </a:ext>
            </a:extLst>
          </p:cNvPr>
          <p:cNvSpPr/>
          <p:nvPr/>
        </p:nvSpPr>
        <p:spPr>
          <a:xfrm>
            <a:off x="6599258" y="2790993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36F6-9138-4F71-B4BB-28BBBD09D488}"/>
              </a:ext>
            </a:extLst>
          </p:cNvPr>
          <p:cNvSpPr/>
          <p:nvPr/>
        </p:nvSpPr>
        <p:spPr>
          <a:xfrm>
            <a:off x="7708391" y="2790993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Manish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49A8-CD42-48D9-A54A-ED41D7B3C205}"/>
              </a:ext>
            </a:extLst>
          </p:cNvPr>
          <p:cNvSpPr/>
          <p:nvPr/>
        </p:nvSpPr>
        <p:spPr>
          <a:xfrm>
            <a:off x="8817523" y="2790993"/>
            <a:ext cx="2582335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C106E-B17D-4C00-B91E-12D735835CF5}"/>
              </a:ext>
            </a:extLst>
          </p:cNvPr>
          <p:cNvSpPr/>
          <p:nvPr/>
        </p:nvSpPr>
        <p:spPr>
          <a:xfrm>
            <a:off x="10004008" y="2901059"/>
            <a:ext cx="1283646" cy="592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Pune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50ADC-13C5-4425-B320-245188A10967}"/>
              </a:ext>
            </a:extLst>
          </p:cNvPr>
          <p:cNvSpPr txBox="1"/>
          <p:nvPr/>
        </p:nvSpPr>
        <p:spPr>
          <a:xfrm>
            <a:off x="8529526" y="2260794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85A0-7624-43B9-B863-88CD2AB25AFB}"/>
              </a:ext>
            </a:extLst>
          </p:cNvPr>
          <p:cNvSpPr txBox="1"/>
          <p:nvPr/>
        </p:nvSpPr>
        <p:spPr>
          <a:xfrm>
            <a:off x="7833501" y="4083191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person2 = {…person1};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F2B01-E1B9-4B31-A093-47707F920ECF}"/>
              </a:ext>
            </a:extLst>
          </p:cNvPr>
          <p:cNvSpPr/>
          <p:nvPr/>
        </p:nvSpPr>
        <p:spPr>
          <a:xfrm>
            <a:off x="6429925" y="5191187"/>
            <a:ext cx="5147733" cy="1083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AACC3-EAAD-421F-B973-1BDCA3043D51}"/>
              </a:ext>
            </a:extLst>
          </p:cNvPr>
          <p:cNvSpPr/>
          <p:nvPr/>
        </p:nvSpPr>
        <p:spPr>
          <a:xfrm>
            <a:off x="6599258" y="5352054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FBF6B-6ECA-42CC-9B06-5A1A1A453B27}"/>
              </a:ext>
            </a:extLst>
          </p:cNvPr>
          <p:cNvSpPr/>
          <p:nvPr/>
        </p:nvSpPr>
        <p:spPr>
          <a:xfrm>
            <a:off x="7708391" y="5352054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Manish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ABFD3-DEEF-4842-958F-E7E0764B9C2F}"/>
              </a:ext>
            </a:extLst>
          </p:cNvPr>
          <p:cNvSpPr/>
          <p:nvPr/>
        </p:nvSpPr>
        <p:spPr>
          <a:xfrm>
            <a:off x="8817523" y="5352054"/>
            <a:ext cx="2582335" cy="79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8599E-4915-428B-9913-C062A898433D}"/>
              </a:ext>
            </a:extLst>
          </p:cNvPr>
          <p:cNvSpPr txBox="1"/>
          <p:nvPr/>
        </p:nvSpPr>
        <p:spPr>
          <a:xfrm>
            <a:off x="8529526" y="4821855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C78BA1-F067-4CEF-BBEA-EC94FDE50F86}"/>
              </a:ext>
            </a:extLst>
          </p:cNvPr>
          <p:cNvCxnSpPr/>
          <p:nvPr/>
        </p:nvCxnSpPr>
        <p:spPr>
          <a:xfrm flipV="1">
            <a:off x="10477045" y="3582057"/>
            <a:ext cx="122892" cy="206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4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B7AB-CBB4-460A-AAE1-8AB6A248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Pure and Impure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0E31-A60A-4A47-B1E9-F174A2E6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side-effect is any operation your function performs that is not related to computing the final output, including but not limited to:</a:t>
            </a:r>
          </a:p>
          <a:p>
            <a:pPr lvl="1"/>
            <a:r>
              <a:rPr lang="en-US" dirty="0"/>
              <a:t>Modifying a global variable</a:t>
            </a:r>
          </a:p>
          <a:p>
            <a:pPr lvl="1"/>
            <a:r>
              <a:rPr lang="en-US" dirty="0"/>
              <a:t>Modifying an argument</a:t>
            </a:r>
          </a:p>
          <a:p>
            <a:pPr lvl="1"/>
            <a:r>
              <a:rPr lang="en-US" dirty="0"/>
              <a:t>Making HTTP requests</a:t>
            </a:r>
          </a:p>
          <a:p>
            <a:pPr lvl="1"/>
            <a:r>
              <a:rPr lang="en-US" dirty="0"/>
              <a:t>DOM manipulation</a:t>
            </a:r>
          </a:p>
          <a:p>
            <a:pPr lvl="1"/>
            <a:r>
              <a:rPr lang="en-US" dirty="0"/>
              <a:t>Reading/writing files</a:t>
            </a:r>
          </a:p>
          <a:p>
            <a:r>
              <a:rPr lang="en-US" dirty="0"/>
              <a:t>A pure function must both be predictable and without side-effects. If either of these criteria is not met, we're dealing with an impure function.</a:t>
            </a:r>
          </a:p>
          <a:p>
            <a:r>
              <a:rPr lang="en-US" dirty="0"/>
              <a:t>A pure function, returns same result if same arguments are passed in, no matter how many times it runs.</a:t>
            </a:r>
          </a:p>
          <a:p>
            <a:r>
              <a:rPr lang="en-US" dirty="0"/>
              <a:t>An impure function, may return different result if same arguments are passed in, on multiple runs</a:t>
            </a:r>
          </a:p>
        </p:txBody>
      </p:sp>
    </p:spTree>
    <p:extLst>
      <p:ext uri="{BB962C8B-B14F-4D97-AF65-F5344CB8AC3E}">
        <p14:creationId xmlns:p14="http://schemas.microsoft.com/office/powerpoint/2010/main" val="390590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00CF-73D6-43BE-B492-EE045D1F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5808-75FF-4E74-BE39-F1349593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Immediately Invoked Function Expression </a:t>
            </a:r>
            <a:r>
              <a:rPr lang="en-US" dirty="0"/>
              <a:t>(IIFE) is one of the most popular design patterns in JavaScript. </a:t>
            </a:r>
          </a:p>
          <a:p>
            <a:r>
              <a:rPr lang="en-US" dirty="0"/>
              <a:t>It is pronounced as, </a:t>
            </a:r>
            <a:r>
              <a:rPr lang="en-US" dirty="0" err="1"/>
              <a:t>iify</a:t>
            </a:r>
            <a:r>
              <a:rPr lang="en-US" dirty="0"/>
              <a:t>.</a:t>
            </a:r>
          </a:p>
          <a:p>
            <a:r>
              <a:rPr lang="en-US" dirty="0"/>
              <a:t>As name suggest, IIFE is a function expression that automatically invokes after completion of the definition. </a:t>
            </a:r>
          </a:p>
          <a:p>
            <a:r>
              <a:rPr lang="en-US" dirty="0"/>
              <a:t>IEFE solves this problem by having its own scope and restricting functions and variables to become global. </a:t>
            </a:r>
          </a:p>
          <a:p>
            <a:r>
              <a:rPr lang="en-US" dirty="0"/>
              <a:t>The functions and variables declare inside IIFE will not pollute global scope even they have same name as global variables &amp; functions. </a:t>
            </a:r>
          </a:p>
        </p:txBody>
      </p:sp>
    </p:spTree>
    <p:extLst>
      <p:ext uri="{BB962C8B-B14F-4D97-AF65-F5344CB8AC3E}">
        <p14:creationId xmlns:p14="http://schemas.microsoft.com/office/powerpoint/2010/main" val="408934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9C0D-4BEC-2506-07D5-3A610E3D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F2CF-160E-8AA7-20E7-4D3E86A0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does </a:t>
            </a:r>
            <a:r>
              <a:rPr lang="en-US" b="1" dirty="0"/>
              <a:t>not</a:t>
            </a:r>
            <a:r>
              <a:rPr lang="en-US" dirty="0"/>
              <a:t> support function overloading.</a:t>
            </a:r>
          </a:p>
          <a:p>
            <a:r>
              <a:rPr lang="en-US" dirty="0"/>
              <a:t>If we create two function with same name, the second function will overwrite the first function.</a:t>
            </a:r>
          </a:p>
          <a:p>
            <a:r>
              <a:rPr lang="en-US" dirty="0"/>
              <a:t>To handle same function names in JavaScript</a:t>
            </a:r>
          </a:p>
          <a:p>
            <a:pPr lvl="1"/>
            <a:r>
              <a:rPr lang="en-US" dirty="0"/>
              <a:t>The first recommendation is to use a different and self-explanatory name for functions.</a:t>
            </a:r>
          </a:p>
          <a:p>
            <a:pPr lvl="1"/>
            <a:r>
              <a:rPr lang="en-US" dirty="0"/>
              <a:t>Using default values for the parameters.</a:t>
            </a:r>
          </a:p>
          <a:p>
            <a:pPr lvl="1"/>
            <a:r>
              <a:rPr lang="en-US" dirty="0"/>
              <a:t>Checking the number of arguments and type of arguments.</a:t>
            </a:r>
          </a:p>
          <a:p>
            <a:pPr lvl="1"/>
            <a:r>
              <a:rPr lang="en-US" dirty="0"/>
              <a:t>Passing the last parameter to describe the kind of option the function should perform. We can use switch or if...else to perform the required operation.</a:t>
            </a:r>
          </a:p>
        </p:txBody>
      </p:sp>
    </p:spTree>
    <p:extLst>
      <p:ext uri="{BB962C8B-B14F-4D97-AF65-F5344CB8AC3E}">
        <p14:creationId xmlns:p14="http://schemas.microsoft.com/office/powerpoint/2010/main" val="1262168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F7C-1097-B8B9-07B1-E185A89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9B25-CB8D-2CD8-EB0A-2234E954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callback is a function that is passed as an argument to another function, which is expected to invoke it either immediately or at some point in the future. </a:t>
            </a:r>
          </a:p>
          <a:p>
            <a:r>
              <a:rPr lang="en-US" dirty="0"/>
              <a:t>Callbacks can be seen as a form of the continuation-passing style (CPS), in which control is passed explicitly in the form of a continuation; in this case the callback passed as an argument represents a continuation.</a:t>
            </a:r>
          </a:p>
          <a:p>
            <a:r>
              <a:rPr lang="en-US" dirty="0"/>
              <a:t>There are two types of callbacks. </a:t>
            </a:r>
          </a:p>
          <a:p>
            <a:pPr lvl="1"/>
            <a:r>
              <a:rPr lang="en-US" dirty="0"/>
              <a:t>A callback passed to a function can be invoked </a:t>
            </a:r>
            <a:r>
              <a:rPr lang="en-US" b="1" dirty="0"/>
              <a:t>synchronously </a:t>
            </a:r>
            <a:r>
              <a:rPr lang="en-US" dirty="0"/>
              <a:t>before return</a:t>
            </a:r>
          </a:p>
          <a:p>
            <a:pPr lvl="1"/>
            <a:r>
              <a:rPr lang="en-US" dirty="0"/>
              <a:t>Or it can be deferred to execute </a:t>
            </a:r>
            <a:r>
              <a:rPr lang="en-US" b="1" dirty="0"/>
              <a:t>asynchronously</a:t>
            </a:r>
            <a:r>
              <a:rPr lang="en-US" dirty="0"/>
              <a:t> some time after return.</a:t>
            </a:r>
          </a:p>
        </p:txBody>
      </p:sp>
    </p:spTree>
    <p:extLst>
      <p:ext uri="{BB962C8B-B14F-4D97-AF65-F5344CB8AC3E}">
        <p14:creationId xmlns:p14="http://schemas.microsoft.com/office/powerpoint/2010/main" val="22593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D717-5E04-7997-AD07-A01A7FD0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3C4-E7F3-6D8D-EDF8-673567A5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Babel is a JavaScript compiler.</a:t>
            </a:r>
          </a:p>
          <a:p>
            <a:r>
              <a:rPr lang="en-US" dirty="0"/>
              <a:t>Babel is a toolchain that is mainly used to convert ECMAScript 2015+ code into a backwards compatible version of JavaScript in current and older browsers or environments. </a:t>
            </a:r>
          </a:p>
          <a:p>
            <a:r>
              <a:rPr lang="en-US" dirty="0"/>
              <a:t>Here are the main things Babel can do for you:</a:t>
            </a:r>
          </a:p>
          <a:p>
            <a:pPr lvl="1"/>
            <a:r>
              <a:rPr lang="en-US" dirty="0"/>
              <a:t>Transform syntax</a:t>
            </a:r>
          </a:p>
          <a:p>
            <a:pPr lvl="1"/>
            <a:r>
              <a:rPr lang="en-US" dirty="0" err="1"/>
              <a:t>Polyfill</a:t>
            </a:r>
            <a:r>
              <a:rPr lang="en-US" dirty="0"/>
              <a:t> features that are missing in your target environment (through a third-party </a:t>
            </a:r>
            <a:r>
              <a:rPr lang="en-US" dirty="0" err="1"/>
              <a:t>polyfill</a:t>
            </a:r>
            <a:r>
              <a:rPr lang="en-US" dirty="0"/>
              <a:t> such as core-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Source code transformations (</a:t>
            </a:r>
            <a:r>
              <a:rPr lang="en-US" dirty="0" err="1"/>
              <a:t>codemods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99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F92-1E84-F188-7C0E-EE40D42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3681-7541-31B3-3231-0E808AB6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run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Once the installation completes, run</a:t>
            </a:r>
          </a:p>
          <a:p>
            <a:pPr lvl="1"/>
            <a:r>
              <a:rPr lang="en-IN" dirty="0"/>
              <a:t>node output/main.js</a:t>
            </a:r>
          </a:p>
        </p:txBody>
      </p:sp>
    </p:spTree>
    <p:extLst>
      <p:ext uri="{BB962C8B-B14F-4D97-AF65-F5344CB8AC3E}">
        <p14:creationId xmlns:p14="http://schemas.microsoft.com/office/powerpoint/2010/main" val="24860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C0BB-6307-E0B5-3598-CAA90A57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42CC-B02A-A5C1-4785-DD667DFF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@babel/core @babel/preset-env @babel/cli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core-</a:t>
            </a:r>
            <a:r>
              <a:rPr lang="en-IN" dirty="0" err="1"/>
              <a:t>js</a:t>
            </a:r>
            <a:endParaRPr lang="en-IN" dirty="0"/>
          </a:p>
          <a:p>
            <a:r>
              <a:rPr lang="en-IN" dirty="0"/>
              <a:t>To Compile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babel --version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babel </a:t>
            </a:r>
            <a:r>
              <a:rPr lang="en-IN" dirty="0" err="1"/>
              <a:t>src</a:t>
            </a:r>
            <a:r>
              <a:rPr lang="en-IN" dirty="0"/>
              <a:t> --out-</a:t>
            </a:r>
            <a:r>
              <a:rPr lang="en-IN" dirty="0" err="1"/>
              <a:t>dir</a:t>
            </a:r>
            <a:r>
              <a:rPr lang="en-IN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5594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77-B4CB-4796-B642-B920982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854-E941-442F-BCFC-BDC1F7F4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Tools are utilities that help automate the transformation and bundling of your code into a single file. Most JavaScript projects use these build tools to automate the build process.</a:t>
            </a:r>
          </a:p>
          <a:p>
            <a:r>
              <a:rPr lang="en-US" dirty="0"/>
              <a:t>There are several common build tools available that can be integrated with Babel. </a:t>
            </a:r>
          </a:p>
          <a:p>
            <a:r>
              <a:rPr lang="en-US" dirty="0"/>
              <a:t>Some of the tools are: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9722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59C412-2681-30E2-E95E-D7F5A20028C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25DFC8-9F71-30E5-8E63-0D6241552F3A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D29746-F21B-4502-2099-2B220331C595}"/>
              </a:ext>
            </a:extLst>
          </p:cNvPr>
          <p:cNvSpPr txBox="1"/>
          <p:nvPr/>
        </p:nvSpPr>
        <p:spPr>
          <a:xfrm>
            <a:off x="9290126" y="1285393"/>
            <a:ext cx="161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Babel +</a:t>
            </a:r>
          </a:p>
          <a:p>
            <a:r>
              <a:rPr lang="en-IN" dirty="0" err="1"/>
              <a:t>Preset</a:t>
            </a:r>
            <a:r>
              <a:rPr lang="en-IN" dirty="0"/>
              <a:t> (Env) +</a:t>
            </a:r>
          </a:p>
          <a:p>
            <a:r>
              <a:rPr lang="en-IN" dirty="0" err="1"/>
              <a:t>Polyfill</a:t>
            </a:r>
            <a:r>
              <a:rPr lang="en-IN" dirty="0"/>
              <a:t> (core-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00224-A3B6-F35C-B6A2-0CE6BCDFA2DC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C52FA2-F4F5-4A0E-4BE7-2181FE64B65C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CD0901-E1C4-18FB-002A-EB6B1D890DD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11F4E-83A2-0BF2-4268-929558F8437D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1B888C7-DB1D-8253-A648-90A8D519F2A9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377473-DD3C-B18E-AE97-ABFD1A508A0A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E76A2-63AE-D294-80D1-D63D1671703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86A23-1431-B2BE-196C-1DE56DFAA5A2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2CFAF7-F069-C0FB-2FBA-959D7492719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E85CDD-8388-DA98-492D-7047145E40FE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D6634-7279-AAA5-BC73-0731A16AB9FA}"/>
              </a:ext>
            </a:extLst>
          </p:cNvPr>
          <p:cNvSpPr txBox="1"/>
          <p:nvPr/>
        </p:nvSpPr>
        <p:spPr>
          <a:xfrm>
            <a:off x="6621448" y="21021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DDBC4-D4DD-B0D5-9D51-2E7FC6204F56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450D47-509F-68FB-926A-74905F40AF46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ABBF29-DED9-DD17-3D8E-CC66DD735725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8F6938-4055-68E8-351E-181971E4F7D1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E264D-77F5-9EAF-A77F-0C0D15C521A1}"/>
              </a:ext>
            </a:extLst>
          </p:cNvPr>
          <p:cNvSpPr txBox="1"/>
          <p:nvPr/>
        </p:nvSpPr>
        <p:spPr>
          <a:xfrm>
            <a:off x="3531106" y="2604589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C6AEB-8DD7-2FF3-6C1B-FFDD5426F05D}"/>
              </a:ext>
            </a:extLst>
          </p:cNvPr>
          <p:cNvSpPr txBox="1"/>
          <p:nvPr/>
        </p:nvSpPr>
        <p:spPr>
          <a:xfrm>
            <a:off x="3416533" y="1825118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9F812D-2918-916B-FD80-9457355F7E68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C7B9FF-A43F-460E-65FF-CD39633440EF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E7248B-2A61-1BBC-711B-4C3AD4194DF2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7137AD-43E9-3F75-F7E3-D2239330DD37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AAF095-548B-FBC4-03CB-14B57B6DBF4C}"/>
              </a:ext>
            </a:extLst>
          </p:cNvPr>
          <p:cNvSpPr txBox="1"/>
          <p:nvPr/>
        </p:nvSpPr>
        <p:spPr>
          <a:xfrm>
            <a:off x="811461" y="272015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D49B9-53E6-58B3-0550-D4FB3F49B22D}"/>
              </a:ext>
            </a:extLst>
          </p:cNvPr>
          <p:cNvSpPr txBox="1"/>
          <p:nvPr/>
        </p:nvSpPr>
        <p:spPr>
          <a:xfrm>
            <a:off x="338138" y="1141019"/>
            <a:ext cx="23925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Learn Node JS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Learn Webpack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Learn Babel &amp; Config.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Learn </a:t>
            </a:r>
            <a:r>
              <a:rPr lang="en-US" dirty="0" err="1"/>
              <a:t>Polyfill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3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5D81-3E6E-4A76-8CF3-4C9CC742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6D0-0FC7-4910-BBC8-101C0E07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</a:t>
            </a:r>
          </a:p>
          <a:p>
            <a:r>
              <a:rPr lang="en-US" dirty="0"/>
              <a:t>Mode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Loaders (Used to pre-process files)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44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813C-5544-4681-9FF8-DE40C2C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6B3E-A5AD-4EF8-9D98-10F94CFE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run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Once the installation completes, run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 – Starts the Development Server on localhost:3000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 – To create a production build in </a:t>
            </a:r>
            <a:r>
              <a:rPr lang="en-US" dirty="0" err="1"/>
              <a:t>dist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build-serve – To create a production build in </a:t>
            </a:r>
            <a:r>
              <a:rPr lang="en-US" dirty="0" err="1"/>
              <a:t>dist</a:t>
            </a:r>
            <a:r>
              <a:rPr lang="en-US" dirty="0"/>
              <a:t> folder and serve it locally </a:t>
            </a:r>
          </a:p>
        </p:txBody>
      </p:sp>
    </p:spTree>
    <p:extLst>
      <p:ext uri="{BB962C8B-B14F-4D97-AF65-F5344CB8AC3E}">
        <p14:creationId xmlns:p14="http://schemas.microsoft.com/office/powerpoint/2010/main" val="104055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18906</TotalTime>
  <Words>1957</Words>
  <Application>Microsoft Office PowerPoint</Application>
  <PresentationFormat>Widescreen</PresentationFormat>
  <Paragraphs>334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Office Theme</vt:lpstr>
      <vt:lpstr>PowerPoint Presentation</vt:lpstr>
      <vt:lpstr>Installation</vt:lpstr>
      <vt:lpstr>Babel</vt:lpstr>
      <vt:lpstr>Steps to run the application</vt:lpstr>
      <vt:lpstr>Commands</vt:lpstr>
      <vt:lpstr>Build Tools</vt:lpstr>
      <vt:lpstr>PowerPoint Presentation</vt:lpstr>
      <vt:lpstr>Webpack Configuration Steps</vt:lpstr>
      <vt:lpstr>Steps to run the application</vt:lpstr>
      <vt:lpstr>Variables</vt:lpstr>
      <vt:lpstr>Datatypes</vt:lpstr>
      <vt:lpstr>Mutable vs Immutable</vt:lpstr>
      <vt:lpstr>JavaScript types</vt:lpstr>
      <vt:lpstr>Standard built-in objects</vt:lpstr>
      <vt:lpstr>Standard built-in objects</vt:lpstr>
      <vt:lpstr>Standard built-in objects</vt:lpstr>
      <vt:lpstr>Statements &amp; Loops</vt:lpstr>
      <vt:lpstr>PowerPoint Presentation</vt:lpstr>
      <vt:lpstr>Functions</vt:lpstr>
      <vt:lpstr>Functions</vt:lpstr>
      <vt:lpstr>Function Parameters &amp; Arguments</vt:lpstr>
      <vt:lpstr>The Arguments Object</vt:lpstr>
      <vt:lpstr>Rest &amp; Spread</vt:lpstr>
      <vt:lpstr>Reference Vs Shallow Vs Deep Copy</vt:lpstr>
      <vt:lpstr>Reference Copy Vs Shallow Copy</vt:lpstr>
      <vt:lpstr>Pure and Impure Functions</vt:lpstr>
      <vt:lpstr>IIFE</vt:lpstr>
      <vt:lpstr>Function Overloading</vt:lpstr>
      <vt:lpstr>Callback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</cp:revision>
  <dcterms:created xsi:type="dcterms:W3CDTF">2021-11-22T03:42:21Z</dcterms:created>
  <dcterms:modified xsi:type="dcterms:W3CDTF">2022-06-04T11:41:57Z</dcterms:modified>
</cp:coreProperties>
</file>