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c101b33d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c101b33d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c101b33d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c101b33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c101b33d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c101b33d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c101b33d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c101b33d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4c101b3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4c101b3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c101b33d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c101b33d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c101b33d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c101b33d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c101b33d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c101b33d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c101b33d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4c101b33d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c101b33d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c101b33d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4c101b33d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4c101b33d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Predicting Rainfall in Australia</a:t>
            </a:r>
            <a:endParaRPr sz="5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PROJECT GROUP #3</a:t>
            </a:r>
            <a:r>
              <a:rPr lang="en"/>
              <a:t>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Hanumasri Bollepalli (801104071)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Madhuri Pawle (801083244)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Pavanitha Jampala (801131462)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Logistic Regression model is trained using BigQuery ML.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query used to create the model is :</a:t>
            </a:r>
            <a:endParaRPr sz="16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CREATE OR REPLACE MODEL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`thematic-flash-266714.australia_weather.model`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OPTIONS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( model_type="logistic_reg",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input_label_cols=["RainTomorrow"] ) AS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 * FROM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`thematic-flash-266714.australia_weather.preprocessed`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25" y="281549"/>
            <a:ext cx="8136351" cy="23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25" y="2744225"/>
            <a:ext cx="8136350" cy="21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Model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the following query to evaluate the model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 * FROM ML.EVALUATE(MODEL `thematic-flash-266714.australia_weather.model`)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5450"/>
            <a:ext cx="8520600" cy="2153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accuracy of the model is 0.82 and precision is 0.80 which is good for a classification model.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But the recall and f1-score is low, which implies that the model needs improvement.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The performance of the model suffers due to the unbalanced dataset.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590025" y="11396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About the Dataset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Visualizations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Preprocessing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Model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Evaluating the Model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74600" cy="3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aim of the project is to predict if it will rain in Australia.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target audience is the general public of Australia.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EDA (Exploratory Data Analysis) was performed to visualize various important trends. 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logistic regression model was trained to predict rain.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model was evaluated using various classification metrics.</a:t>
            </a:r>
            <a:endParaRPr sz="1600"/>
          </a:p>
          <a:p>
            <a:pPr indent="0" lvl="0" marL="457200" rtl="0" algn="just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dataset contains about 10 years of daily weather observations from numerous Australian weather stations.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consists of 24 columns and 142193 rows. It has numerical, categorical and boolean data.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an unbalanced dataset, as the target column RainTomorrow has 110316 "No" entries and 31877 "Yes" entries.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20204"/>
          <a:stretch/>
        </p:blipFill>
        <p:spPr>
          <a:xfrm>
            <a:off x="2162175" y="1145997"/>
            <a:ext cx="4819650" cy="26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790600" y="4096750"/>
            <a:ext cx="35628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Visualizing the Target Variable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4872" r="11843" t="0"/>
          <a:stretch/>
        </p:blipFill>
        <p:spPr>
          <a:xfrm>
            <a:off x="1860375" y="197525"/>
            <a:ext cx="54232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337" y="351925"/>
            <a:ext cx="4889324" cy="45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0" y="359600"/>
            <a:ext cx="6189488" cy="40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298200" y="4413875"/>
            <a:ext cx="25476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Checking for Outliers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is stored in BigQuery.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preprocessing is done using Jupyter Notebooks in AI Platform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datatypes of the columns are corrected.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columns that have less than 60% of data are dropped.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rows that consist of missing values in any of the columns are dropped.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Outliers are handled using top-coding approach.</a:t>
            </a:r>
            <a:endParaRPr sz="1600"/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Categorical data is encoded using One Hot Encoding as Logistic Regression cannot handle categorical data.</a:t>
            </a:r>
            <a:endParaRPr sz="1600"/>
          </a:p>
          <a:p>
            <a:pPr indent="0" lvl="0" marL="457200" rtl="0" algn="just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