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75" autoAdjust="0"/>
    <p:restoredTop sz="94660"/>
  </p:normalViewPr>
  <p:slideViewPr>
    <p:cSldViewPr snapToGrid="0">
      <p:cViewPr varScale="1">
        <p:scale>
          <a:sx n="70" d="100"/>
          <a:sy n="70" d="100"/>
        </p:scale>
        <p:origin x="85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F318AA-F8A2-4111-AC9E-620CA977702C}" type="datetimeFigureOut">
              <a:rPr lang="en-US" smtClean="0"/>
              <a:pPr/>
              <a:t>7/7/2020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9A69CB-4ED4-4C66-A454-E657F86894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22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A69CB-4ED4-4C66-A454-E657F868945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479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A69CB-4ED4-4C66-A454-E657F868945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0683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A69CB-4ED4-4C66-A454-E657F868945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6280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A69CB-4ED4-4C66-A454-E657F868945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2366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A69CB-4ED4-4C66-A454-E657F868945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7290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A69CB-4ED4-4C66-A454-E657F868945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3934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A69CB-4ED4-4C66-A454-E657F868945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3934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A69CB-4ED4-4C66-A454-E657F868945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393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386366"/>
            <a:ext cx="10908405" cy="79849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Exploring Airbnb In Amsterdam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4340179"/>
            <a:ext cx="10636318" cy="1451021"/>
          </a:xfrm>
        </p:spPr>
        <p:txBody>
          <a:bodyPr/>
          <a:lstStyle/>
          <a:p>
            <a:pPr algn="r"/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Puli Vijaya Madhuri</a:t>
            </a:r>
          </a:p>
          <a:p>
            <a:pPr algn="r"/>
            <a:endParaRPr lang="en-US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r"/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13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9179" y="2330986"/>
            <a:ext cx="8534400" cy="1507067"/>
          </a:xfrm>
        </p:spPr>
        <p:txBody>
          <a:bodyPr/>
          <a:lstStyle/>
          <a:p>
            <a:pPr algn="ctr"/>
            <a:r>
              <a:rPr lang="en-US" dirty="0" smtClean="0"/>
              <a:t>Q&amp;A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10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1315" y="2481112"/>
            <a:ext cx="8534400" cy="1507067"/>
          </a:xfrm>
        </p:spPr>
        <p:txBody>
          <a:bodyPr/>
          <a:lstStyle/>
          <a:p>
            <a:pPr algn="ctr"/>
            <a:r>
              <a:rPr lang="en-US" dirty="0" smtClean="0"/>
              <a:t>Thank you 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33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246" y="108515"/>
            <a:ext cx="8534400" cy="1507067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5581" y="1806261"/>
            <a:ext cx="8534400" cy="4787722"/>
          </a:xfrm>
        </p:spPr>
        <p:txBody>
          <a:bodyPr>
            <a:normAutofit/>
          </a:bodyPr>
          <a:lstStyle/>
          <a:p>
            <a:r>
              <a:rPr lang="en-US" dirty="0"/>
              <a:t>Airbnb being the most favorite online accommodation platform was controlled with several </a:t>
            </a:r>
            <a:r>
              <a:rPr lang="en-US" dirty="0" smtClean="0"/>
              <a:t>restrictions by officials </a:t>
            </a:r>
            <a:r>
              <a:rPr lang="en-US" dirty="0"/>
              <a:t>in Amsterdam due to the flood of unruly tourism.  </a:t>
            </a:r>
          </a:p>
          <a:p>
            <a:r>
              <a:rPr lang="en-US" dirty="0" smtClean="0"/>
              <a:t>Airbnb </a:t>
            </a:r>
            <a:r>
              <a:rPr lang="en-US" dirty="0"/>
              <a:t>accommodation data of Amsterdam is scrapped from </a:t>
            </a:r>
            <a:r>
              <a:rPr lang="en-US" dirty="0" smtClean="0"/>
              <a:t>insideairbnb.com</a:t>
            </a:r>
            <a:r>
              <a:rPr lang="en-US" dirty="0"/>
              <a:t> </a:t>
            </a:r>
            <a:r>
              <a:rPr lang="en-US" dirty="0" smtClean="0"/>
              <a:t>to explore the neighborhood.</a:t>
            </a:r>
          </a:p>
          <a:p>
            <a:r>
              <a:rPr lang="en-US" dirty="0"/>
              <a:t>Data exploration and visualization features available in </a:t>
            </a:r>
            <a:r>
              <a:rPr lang="en-US" dirty="0" smtClean="0"/>
              <a:t>Alteryx </a:t>
            </a:r>
            <a:r>
              <a:rPr lang="en-US" dirty="0"/>
              <a:t>designer are utilized to achieve the end goal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Geographical location, property types, neighborhood, price and distance from city center are mainly considered for our analysis.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67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246" y="108515"/>
            <a:ext cx="8534400" cy="1507067"/>
          </a:xfrm>
        </p:spPr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9393" y="1475521"/>
            <a:ext cx="8534400" cy="4787722"/>
          </a:xfrm>
        </p:spPr>
        <p:txBody>
          <a:bodyPr>
            <a:normAutofit/>
          </a:bodyPr>
          <a:lstStyle/>
          <a:p>
            <a:r>
              <a:rPr lang="en-US" dirty="0" smtClean="0"/>
              <a:t>Listings.csv : This csv file contains detailed </a:t>
            </a:r>
            <a:r>
              <a:rPr lang="en-US" dirty="0"/>
              <a:t>l</a:t>
            </a:r>
            <a:r>
              <a:rPr lang="en-US" dirty="0" smtClean="0"/>
              <a:t>istings </a:t>
            </a:r>
            <a:r>
              <a:rPr lang="en-US" dirty="0"/>
              <a:t>data for </a:t>
            </a:r>
            <a:r>
              <a:rPr lang="en-US" dirty="0" smtClean="0"/>
              <a:t>Airbnb accommodations in Amsterdam.</a:t>
            </a:r>
          </a:p>
          <a:p>
            <a:r>
              <a:rPr lang="en-US" dirty="0" smtClean="0"/>
              <a:t>Featured columns : neighborhood, latitude, longitude, room type, price etc.</a:t>
            </a:r>
          </a:p>
          <a:p>
            <a:r>
              <a:rPr lang="en-US" dirty="0" smtClean="0"/>
              <a:t>neighbourhoods.geojson : Geographic boundary data of neighborhood in Amsterdam.</a:t>
            </a:r>
          </a:p>
          <a:p>
            <a:r>
              <a:rPr lang="en-US" dirty="0" smtClean="0"/>
              <a:t>Spatial Point of Amsterdam city Center.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6372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246" y="108515"/>
            <a:ext cx="10210930" cy="1507067"/>
          </a:xfrm>
        </p:spPr>
        <p:txBody>
          <a:bodyPr/>
          <a:lstStyle/>
          <a:p>
            <a:r>
              <a:rPr lang="en-US" dirty="0" smtClean="0"/>
              <a:t>Listings based on neighborhood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5581" y="1806261"/>
            <a:ext cx="8534400" cy="4787722"/>
          </a:xfrm>
        </p:spPr>
        <p:txBody>
          <a:bodyPr>
            <a:normAutofit/>
          </a:bodyPr>
          <a:lstStyle/>
          <a:p>
            <a:r>
              <a:rPr lang="en-US" dirty="0" smtClean="0"/>
              <a:t>Data from listings and spatial data from geojson is used for plot listings based on neighborhoods.</a:t>
            </a:r>
          </a:p>
          <a:p>
            <a:r>
              <a:rPr lang="en-US" dirty="0" smtClean="0"/>
              <a:t>Alteryx in-built map feature is utilized.</a:t>
            </a:r>
          </a:p>
          <a:p>
            <a:r>
              <a:rPr lang="en-US" dirty="0" smtClean="0"/>
              <a:t>Only those listings which can accommodate two people are selected.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21113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246" y="435675"/>
            <a:ext cx="10101748" cy="1507067"/>
          </a:xfrm>
        </p:spPr>
        <p:txBody>
          <a:bodyPr>
            <a:normAutofit/>
          </a:bodyPr>
          <a:lstStyle/>
          <a:p>
            <a:r>
              <a:rPr lang="en-US" dirty="0" smtClean="0"/>
              <a:t>Accommodations In neighborhood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5581" y="1601541"/>
            <a:ext cx="8534400" cy="4787722"/>
          </a:xfrm>
        </p:spPr>
        <p:txBody>
          <a:bodyPr>
            <a:normAutofit/>
          </a:bodyPr>
          <a:lstStyle/>
          <a:p>
            <a:r>
              <a:rPr lang="en-US" dirty="0" smtClean="0"/>
              <a:t>Bar-chart representing the total number of Airbnb accommodation listing in each neighborhood.</a:t>
            </a:r>
          </a:p>
          <a:p>
            <a:r>
              <a:rPr lang="en-US" dirty="0" smtClean="0"/>
              <a:t>De Baarsjes has most listings.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8476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246" y="422419"/>
            <a:ext cx="10101748" cy="1507067"/>
          </a:xfrm>
        </p:spPr>
        <p:txBody>
          <a:bodyPr>
            <a:normAutofit/>
          </a:bodyPr>
          <a:lstStyle/>
          <a:p>
            <a:r>
              <a:rPr lang="en-US" dirty="0" smtClean="0"/>
              <a:t>Price based on room type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5581" y="1806261"/>
            <a:ext cx="8534400" cy="4787722"/>
          </a:xfrm>
        </p:spPr>
        <p:txBody>
          <a:bodyPr>
            <a:normAutofit/>
          </a:bodyPr>
          <a:lstStyle/>
          <a:p>
            <a:r>
              <a:rPr lang="en-US" dirty="0" smtClean="0"/>
              <a:t>Four room types : Entire home/apt, shared room, hotel and private room.</a:t>
            </a:r>
          </a:p>
          <a:p>
            <a:r>
              <a:rPr lang="en-US" dirty="0" smtClean="0"/>
              <a:t>Average price per accommodation is listed based on room type in each neighborhood.</a:t>
            </a:r>
          </a:p>
          <a:p>
            <a:r>
              <a:rPr lang="en-US" dirty="0"/>
              <a:t>Shared rooms and hotel rooms are not available in all </a:t>
            </a:r>
            <a:r>
              <a:rPr lang="en-US" dirty="0" smtClean="0"/>
              <a:t>neighborhoods.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098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246" y="367826"/>
            <a:ext cx="10101748" cy="1507067"/>
          </a:xfrm>
        </p:spPr>
        <p:txBody>
          <a:bodyPr>
            <a:normAutofit/>
          </a:bodyPr>
          <a:lstStyle/>
          <a:p>
            <a:r>
              <a:rPr lang="en-US" dirty="0" smtClean="0"/>
              <a:t>Minimum Price based on Distance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5581" y="1806261"/>
            <a:ext cx="8534400" cy="4787722"/>
          </a:xfrm>
        </p:spPr>
        <p:txBody>
          <a:bodyPr>
            <a:normAutofit/>
          </a:bodyPr>
          <a:lstStyle/>
          <a:p>
            <a:r>
              <a:rPr lang="en-US" dirty="0" smtClean="0"/>
              <a:t>Four Zones : 0-2, 2-4, 4-6, 6-8.</a:t>
            </a:r>
          </a:p>
          <a:p>
            <a:r>
              <a:rPr lang="en-US" dirty="0" smtClean="0"/>
              <a:t>Zones are based on distance from city center.</a:t>
            </a:r>
          </a:p>
          <a:p>
            <a:r>
              <a:rPr lang="en-US" dirty="0" smtClean="0"/>
              <a:t>Entire home/apt is cheaper as we move away from city center.</a:t>
            </a:r>
          </a:p>
          <a:p>
            <a:r>
              <a:rPr lang="en-US" dirty="0" smtClean="0"/>
              <a:t>Other room types are cheaper in between 4 to 6 kms from city center.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0076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246" y="367826"/>
            <a:ext cx="10101748" cy="1507067"/>
          </a:xfrm>
        </p:spPr>
        <p:txBody>
          <a:bodyPr>
            <a:normAutofit/>
          </a:bodyPr>
          <a:lstStyle/>
          <a:p>
            <a:r>
              <a:rPr lang="en-US" dirty="0" smtClean="0"/>
              <a:t>				WHAT WE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5581" y="1806261"/>
            <a:ext cx="8534400" cy="4787722"/>
          </a:xfrm>
        </p:spPr>
        <p:txBody>
          <a:bodyPr>
            <a:normAutofit/>
          </a:bodyPr>
          <a:lstStyle/>
          <a:p>
            <a:r>
              <a:rPr lang="en-IN" dirty="0" smtClean="0"/>
              <a:t>How  to scrape a website using Alteryx</a:t>
            </a:r>
          </a:p>
          <a:p>
            <a:r>
              <a:rPr lang="en-IN" dirty="0" smtClean="0"/>
              <a:t>How to plot polygons on map</a:t>
            </a:r>
          </a:p>
          <a:p>
            <a:r>
              <a:rPr lang="en-IN" dirty="0" smtClean="0"/>
              <a:t>How to convert latitude and longitude in to spatial objects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0076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246" y="367826"/>
            <a:ext cx="10101748" cy="1507067"/>
          </a:xfrm>
        </p:spPr>
        <p:txBody>
          <a:bodyPr>
            <a:normAutofit/>
          </a:bodyPr>
          <a:lstStyle/>
          <a:p>
            <a:r>
              <a:rPr lang="en-US" dirty="0" smtClean="0"/>
              <a:t>   CHALLENGES AND 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5581" y="1806261"/>
            <a:ext cx="8534400" cy="4787722"/>
          </a:xfrm>
        </p:spPr>
        <p:txBody>
          <a:bodyPr>
            <a:normAutofit/>
          </a:bodyPr>
          <a:lstStyle/>
          <a:p>
            <a:r>
              <a:rPr lang="en-IN" dirty="0" smtClean="0"/>
              <a:t>considering relevant parameters from the data and conceptual approach on what to do with the data was challenging.</a:t>
            </a:r>
          </a:p>
          <a:p>
            <a:r>
              <a:rPr lang="en-IN" dirty="0" smtClean="0"/>
              <a:t>Integration of crime data can also be included to analyse safest neighbourhoods</a:t>
            </a:r>
          </a:p>
          <a:p>
            <a:r>
              <a:rPr lang="en-IN" dirty="0" smtClean="0"/>
              <a:t>The same workflow can be used for any city, or using macros we can do the analysis for multiple cities.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0076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1457</TotalTime>
  <Words>384</Words>
  <Application>Microsoft Office PowerPoint</Application>
  <PresentationFormat>Widescreen</PresentationFormat>
  <Paragraphs>47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Century Gothic</vt:lpstr>
      <vt:lpstr>Wingdings 3</vt:lpstr>
      <vt:lpstr>Slice</vt:lpstr>
      <vt:lpstr>Exploring Airbnb In Amsterdam</vt:lpstr>
      <vt:lpstr>Overview</vt:lpstr>
      <vt:lpstr>data</vt:lpstr>
      <vt:lpstr>Listings based on neighborhood</vt:lpstr>
      <vt:lpstr>Accommodations In neighborhood </vt:lpstr>
      <vt:lpstr>Price based on room type </vt:lpstr>
      <vt:lpstr>Minimum Price based on Distance </vt:lpstr>
      <vt:lpstr>    WHAT WE LEARNED</vt:lpstr>
      <vt:lpstr>   CHALLENGES AND IMPROVEMENTS</vt:lpstr>
      <vt:lpstr>Q&amp;A </vt:lpstr>
      <vt:lpstr>Thank you 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Airbnb In Amsterdam</dc:title>
  <dc:creator>Puli Vijaya Madhuri</dc:creator>
  <cp:lastModifiedBy>Puli Vijaya Madhuri</cp:lastModifiedBy>
  <cp:revision>23</cp:revision>
  <dcterms:created xsi:type="dcterms:W3CDTF">2019-12-07T19:58:06Z</dcterms:created>
  <dcterms:modified xsi:type="dcterms:W3CDTF">2020-07-07T18:07:23Z</dcterms:modified>
</cp:coreProperties>
</file>