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6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7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7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01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13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0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83011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9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6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382F0A8C-BCAA-4CA0-8D1F-425F4D3A4B9E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8965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98738"/>
            <a:ext cx="9144000" cy="338554"/>
          </a:xfrm>
        </p:spPr>
        <p:txBody>
          <a:bodyPr/>
          <a:lstStyle/>
          <a:p>
            <a:r>
              <a:rPr lang="en-GB" sz="1600"/>
              <a:t>15/08/2024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Mylius Modern</vt:lpstr>
      <vt:lpstr>Trebuchet MS</vt:lpstr>
      <vt:lpstr>Wingdings 3</vt:lpstr>
      <vt:lpstr>Section Heading</vt:lpstr>
      <vt:lpstr>Slide Body - Curious Blue (ABBA)</vt:lpstr>
      <vt:lpstr>Facet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Madhurjya</cp:lastModifiedBy>
  <cp:revision>16</cp:revision>
  <cp:lastPrinted>2022-06-09T07:44:13Z</cp:lastPrinted>
  <dcterms:created xsi:type="dcterms:W3CDTF">2022-02-22T07:39:05Z</dcterms:created>
  <dcterms:modified xsi:type="dcterms:W3CDTF">2024-08-15T05:52:00Z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