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sldIdLst>
    <p:sldId id="278" r:id="rId5"/>
    <p:sldId id="279" r:id="rId6"/>
    <p:sldId id="280" r:id="rId7"/>
    <p:sldId id="294" r:id="rId8"/>
    <p:sldId id="295" r:id="rId9"/>
    <p:sldId id="296" r:id="rId10"/>
    <p:sldId id="300" r:id="rId11"/>
    <p:sldId id="297" r:id="rId12"/>
    <p:sldId id="299" r:id="rId13"/>
    <p:sldId id="298" r:id="rId14"/>
    <p:sldId id="302" r:id="rId15"/>
    <p:sldId id="303" r:id="rId16"/>
    <p:sldId id="304" r:id="rId17"/>
    <p:sldId id="301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6" d="100"/>
          <a:sy n="86" d="100"/>
        </p:scale>
        <p:origin x="562" y="53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7487" y="870012"/>
            <a:ext cx="6480699" cy="3142695"/>
          </a:xfrm>
        </p:spPr>
        <p:txBody>
          <a:bodyPr/>
          <a:lstStyle/>
          <a:p>
            <a:r>
              <a:rPr lang="en-US" sz="2500" dirty="0"/>
              <a:t>Project charter – grind003 Think NXT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Customer session portal</a:t>
            </a:r>
            <a:br>
              <a:rPr lang="en-US" sz="2500" dirty="0"/>
            </a:br>
            <a:r>
              <a:rPr lang="en-US" sz="2000" dirty="0"/>
              <a:t>demo presentation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94F62-9D72-CF30-CECF-16A6F28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744E0-5ED4-4A27-8E55-C16C5B7A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2185814"/>
            <a:ext cx="680179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8C3D-11DB-69AB-0B72-DE2A9483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FA0EE2-727F-7802-DF88-C3CE03321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2" t="14722" r="13986" b="15278"/>
          <a:stretch/>
        </p:blipFill>
        <p:spPr>
          <a:xfrm>
            <a:off x="1029810" y="1600200"/>
            <a:ext cx="9305925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7B465-3F73-6CE8-0462-E6F078191537}"/>
              </a:ext>
            </a:extLst>
          </p:cNvPr>
          <p:cNvSpPr txBox="1"/>
          <p:nvPr/>
        </p:nvSpPr>
        <p:spPr>
          <a:xfrm>
            <a:off x="417251" y="355833"/>
            <a:ext cx="3062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UML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6DE7C-35CA-DC4F-A10F-D1094AE39CDA}"/>
              </a:ext>
            </a:extLst>
          </p:cNvPr>
          <p:cNvSpPr txBox="1"/>
          <p:nvPr/>
        </p:nvSpPr>
        <p:spPr>
          <a:xfrm>
            <a:off x="4518734" y="893378"/>
            <a:ext cx="15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28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8C3D-11DB-69AB-0B72-DE2A9483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B465-3F73-6CE8-0462-E6F078191537}"/>
              </a:ext>
            </a:extLst>
          </p:cNvPr>
          <p:cNvSpPr txBox="1"/>
          <p:nvPr/>
        </p:nvSpPr>
        <p:spPr>
          <a:xfrm>
            <a:off x="417251" y="355833"/>
            <a:ext cx="3062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UML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6DE7C-35CA-DC4F-A10F-D1094AE39CDA}"/>
              </a:ext>
            </a:extLst>
          </p:cNvPr>
          <p:cNvSpPr txBox="1"/>
          <p:nvPr/>
        </p:nvSpPr>
        <p:spPr>
          <a:xfrm>
            <a:off x="4518734" y="893378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C50D8-65E3-D037-1D92-A487685F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97" y="1262710"/>
            <a:ext cx="6767736" cy="532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D8C3D-11DB-69AB-0B72-DE2A9483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7B465-3F73-6CE8-0462-E6F078191537}"/>
              </a:ext>
            </a:extLst>
          </p:cNvPr>
          <p:cNvSpPr txBox="1"/>
          <p:nvPr/>
        </p:nvSpPr>
        <p:spPr>
          <a:xfrm>
            <a:off x="417251" y="355833"/>
            <a:ext cx="30627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UML Diagrams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6DE7C-35CA-DC4F-A10F-D1094AE39CDA}"/>
              </a:ext>
            </a:extLst>
          </p:cNvPr>
          <p:cNvSpPr txBox="1"/>
          <p:nvPr/>
        </p:nvSpPr>
        <p:spPr>
          <a:xfrm>
            <a:off x="4518734" y="893378"/>
            <a:ext cx="215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71088-C593-EDCC-0433-2563724E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515" y="1317608"/>
            <a:ext cx="7113578" cy="51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8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3A98-4890-F254-1356-4521C141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690" y="3324510"/>
            <a:ext cx="4169664" cy="667512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26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005308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760" y="2308993"/>
            <a:ext cx="5693664" cy="38876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Introduction​</a:t>
            </a:r>
          </a:p>
          <a:p>
            <a:pPr marL="457200" indent="-457200">
              <a:buAutoNum type="arabicPeriod"/>
            </a:pPr>
            <a:r>
              <a:rPr lang="en-US" dirty="0"/>
              <a:t>Team Members</a:t>
            </a:r>
          </a:p>
          <a:p>
            <a:pPr marL="457200" indent="-457200">
              <a:buAutoNum type="arabicPeriod"/>
            </a:pPr>
            <a:r>
              <a:rPr lang="en-IN" dirty="0"/>
              <a:t>Login Page</a:t>
            </a:r>
          </a:p>
          <a:p>
            <a:pPr marL="457200" indent="-457200">
              <a:buAutoNum type="arabicPeriod"/>
            </a:pPr>
            <a:r>
              <a:rPr lang="en-IN" dirty="0"/>
              <a:t>Login Page - Error handling</a:t>
            </a:r>
          </a:p>
          <a:p>
            <a:pPr marL="457200" indent="-457200">
              <a:buAutoNum type="arabicPeriod"/>
            </a:pPr>
            <a:r>
              <a:rPr lang="en-IN" dirty="0"/>
              <a:t>API - DB creation</a:t>
            </a:r>
          </a:p>
          <a:p>
            <a:pPr marL="457200" indent="-457200">
              <a:buAutoNum type="arabicPeriod"/>
            </a:pPr>
            <a:r>
              <a:rPr lang="en-IN" dirty="0"/>
              <a:t>API – Success/Error Flow</a:t>
            </a:r>
          </a:p>
          <a:p>
            <a:pPr marL="457200" indent="-457200">
              <a:buAutoNum type="arabicPeriod"/>
            </a:pPr>
            <a:r>
              <a:rPr lang="en-IN" dirty="0"/>
              <a:t>UML diagrams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650" y="2276856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Customer Session Portal is a comprehensive platform designed to streamline and enhance the interaction between customers and relationship managers. This system aims to provide an efficient and organized solution for managing customer queries, ensuring a seamless communication channel that fosters positive relationships and customer satisfaction.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BE94-99F0-644C-1648-D84EAEB5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574A9-A0F1-A0C8-216E-D009564B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2D150-A4E4-4BA6-37B7-69498CA398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7008" y="2278183"/>
            <a:ext cx="2029968" cy="694944"/>
          </a:xfrm>
        </p:spPr>
        <p:txBody>
          <a:bodyPr/>
          <a:lstStyle/>
          <a:p>
            <a:r>
              <a:rPr lang="en-US" dirty="0"/>
              <a:t>Akshay </a:t>
            </a:r>
            <a:r>
              <a:rPr lang="en-US" dirty="0" err="1"/>
              <a:t>Karpe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A29FD2-89B3-D82F-1B19-2F3B3608AD9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71016" y="3687022"/>
            <a:ext cx="2029968" cy="694944"/>
          </a:xfrm>
        </p:spPr>
        <p:txBody>
          <a:bodyPr/>
          <a:lstStyle/>
          <a:p>
            <a:r>
              <a:rPr lang="en-US" dirty="0"/>
              <a:t>Madhur </a:t>
            </a:r>
            <a:r>
              <a:rPr lang="en-US" dirty="0" err="1"/>
              <a:t>patil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15BB8B-1201-A75F-CAA9-D0AC346D3C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2278183"/>
            <a:ext cx="2029968" cy="694944"/>
          </a:xfrm>
        </p:spPr>
        <p:txBody>
          <a:bodyPr/>
          <a:lstStyle/>
          <a:p>
            <a:r>
              <a:rPr lang="en-US" dirty="0"/>
              <a:t>Ayesha shaikh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1BA16E-C92C-54BC-88CB-F23237C2006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22192" y="3687022"/>
            <a:ext cx="2029968" cy="694944"/>
          </a:xfrm>
        </p:spPr>
        <p:txBody>
          <a:bodyPr/>
          <a:lstStyle/>
          <a:p>
            <a:r>
              <a:rPr lang="en-US" dirty="0"/>
              <a:t>Megh </a:t>
            </a:r>
            <a:r>
              <a:rPr lang="en-US" dirty="0" err="1"/>
              <a:t>varun</a:t>
            </a:r>
            <a:endParaRPr lang="en-I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4280EC6-CCDF-99B3-9C9B-96299C5F40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7376" y="2278183"/>
            <a:ext cx="2029968" cy="694944"/>
          </a:xfrm>
        </p:spPr>
        <p:txBody>
          <a:bodyPr/>
          <a:lstStyle/>
          <a:p>
            <a:r>
              <a:rPr lang="en-US" dirty="0"/>
              <a:t>Gaurav </a:t>
            </a:r>
            <a:r>
              <a:rPr lang="en-US" dirty="0" err="1"/>
              <a:t>borase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19ADF62-559F-CB19-37B2-AB3C6AD1B6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55026" y="2278183"/>
            <a:ext cx="2029968" cy="694944"/>
          </a:xfrm>
        </p:spPr>
        <p:txBody>
          <a:bodyPr/>
          <a:lstStyle/>
          <a:p>
            <a:r>
              <a:rPr lang="en-US" dirty="0"/>
              <a:t>Kuldeep </a:t>
            </a:r>
            <a:r>
              <a:rPr lang="en-US" dirty="0" err="1"/>
              <a:t>raut</a:t>
            </a:r>
            <a:endParaRPr lang="en-IN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BE7276E-C341-4DFD-27D1-20027C65FEF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37376" y="3687022"/>
            <a:ext cx="2029968" cy="694944"/>
          </a:xfrm>
        </p:spPr>
        <p:txBody>
          <a:bodyPr/>
          <a:lstStyle/>
          <a:p>
            <a:r>
              <a:rPr lang="en-US" dirty="0" err="1"/>
              <a:t>Mrunali</a:t>
            </a:r>
            <a:r>
              <a:rPr lang="en-US" dirty="0"/>
              <a:t> kale</a:t>
            </a:r>
            <a:endParaRPr lang="en-I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36D5C26-D925-5BAD-4E18-72AB06472A8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915400" y="3687022"/>
            <a:ext cx="2029968" cy="694944"/>
          </a:xfrm>
        </p:spPr>
        <p:txBody>
          <a:bodyPr/>
          <a:lstStyle/>
          <a:p>
            <a:r>
              <a:rPr lang="en-US" dirty="0" err="1"/>
              <a:t>Nilam</a:t>
            </a:r>
            <a:r>
              <a:rPr lang="en-US" dirty="0"/>
              <a:t> </a:t>
            </a:r>
            <a:r>
              <a:rPr lang="en-US" dirty="0" err="1"/>
              <a:t>patil</a:t>
            </a:r>
            <a:endParaRPr lang="en-IN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88936984-17B8-7545-71A6-1F30A1A76169}"/>
              </a:ext>
            </a:extLst>
          </p:cNvPr>
          <p:cNvSpPr txBox="1">
            <a:spLocks/>
          </p:cNvSpPr>
          <p:nvPr/>
        </p:nvSpPr>
        <p:spPr>
          <a:xfrm>
            <a:off x="3300984" y="4966393"/>
            <a:ext cx="2029968" cy="694944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155448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 cap="all" spc="2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Rupali </a:t>
            </a:r>
            <a:r>
              <a:rPr lang="en-US" dirty="0" err="1"/>
              <a:t>wagh</a:t>
            </a:r>
            <a:endParaRPr lang="en-IN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2828CF4A-0447-CE4B-D5EE-611B668B588D}"/>
              </a:ext>
            </a:extLst>
          </p:cNvPr>
          <p:cNvSpPr txBox="1">
            <a:spLocks/>
          </p:cNvSpPr>
          <p:nvPr/>
        </p:nvSpPr>
        <p:spPr>
          <a:xfrm>
            <a:off x="6695627" y="4964505"/>
            <a:ext cx="2029968" cy="694944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155448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 cap="all" spc="20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Sagar </a:t>
            </a:r>
            <a:r>
              <a:rPr lang="en-US" dirty="0" err="1"/>
              <a:t>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24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A72D38-2724-239D-8C56-2171C305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67" y="289189"/>
            <a:ext cx="1943856" cy="610341"/>
          </a:xfrm>
        </p:spPr>
        <p:txBody>
          <a:bodyPr/>
          <a:lstStyle/>
          <a:p>
            <a:r>
              <a:rPr lang="en-US" sz="2500" dirty="0"/>
              <a:t>Login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E2E4E-13DF-B755-53A3-D9A12D9B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B46B4-8D8A-2BE4-0137-5BAD983B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1" y="1176233"/>
            <a:ext cx="10475296" cy="56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5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DB247-3463-6F48-6ACD-73DD32F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821B3-6F14-25FC-BC9B-8BFC28F7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699706"/>
            <a:ext cx="744959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1B69F-D04A-B9AB-7AD1-DC1C3A2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6BB79-C2A6-799D-D932-83211170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07" y="1045512"/>
            <a:ext cx="8868792" cy="47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644E9-28EC-AF51-87FE-C52C4CA7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240B0-5254-0C75-B498-191B830D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15" y="537759"/>
            <a:ext cx="765916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F8E91-A340-4FCE-0D7B-144C028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27E65B-48CD-B2B4-C285-B8C2D3F5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77" y="4302191"/>
            <a:ext cx="9862292" cy="182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69CD5-C486-7F58-18C2-88638BA3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76" y="2120845"/>
            <a:ext cx="9554908" cy="200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4AB05C-57B4-BDB3-DDAE-D6B86F162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76" y="457200"/>
            <a:ext cx="820296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{2CFF7340-7831-4D04-A88B-EBEE4AF59ACC}tf78438558_win32</Template>
  <TotalTime>68</TotalTime>
  <Words>137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Project charter – grind003 Think NXT  Customer session portal demo presentation </vt:lpstr>
      <vt:lpstr>AGENDA</vt:lpstr>
      <vt:lpstr>Introduction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session portal demo presentation </dc:title>
  <dc:subject/>
  <dc:creator>Madhur Dhondu Patil</dc:creator>
  <cp:lastModifiedBy>Madhur Dhondu Patil</cp:lastModifiedBy>
  <cp:revision>17</cp:revision>
  <dcterms:created xsi:type="dcterms:W3CDTF">2024-01-03T16:43:20Z</dcterms:created>
  <dcterms:modified xsi:type="dcterms:W3CDTF">2024-01-03T17:51:22Z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