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87631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ac"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63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ec2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9917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891540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c">
              <a:alpha val="5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fd8cc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fd8cc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fede7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0620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ec2ac">
                <a:alpha val="7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1440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ede7">
                <a:alpha val="8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5428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ec2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72656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ec2ac">
                <a:alpha val="8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6668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c2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911376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ec2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c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2E13F1F-C686-451A-BA0C-12F31006090A}" type="slidenum">
              <a:rPr b="1" lang="en-IN" sz="1400" spc="-1" strike="noStrike">
                <a:solidFill>
                  <a:srgbClr val="ffffff"/>
                </a:solidFill>
                <a:latin typeface="Century Schoolbook"/>
                <a:ea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7631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ac"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763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ec2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899172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5"/>
          <p:cNvSpPr/>
          <p:nvPr/>
        </p:nvSpPr>
        <p:spPr>
          <a:xfrm>
            <a:off x="8915400" y="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348EBB77-E60D-4189-96D0-F94A0EF4E327}" type="slidenum">
              <a:rPr b="1" lang="en-IN" sz="1400" spc="-1" strike="noStrike">
                <a:solidFill>
                  <a:srgbClr val="ffffff"/>
                </a:solidFill>
                <a:latin typeface="Century Schoolbook"/>
                <a:ea typeface="Century Schoolbook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419720" y="3733920"/>
            <a:ext cx="6171840" cy="990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993d00"/>
                </a:solidFill>
                <a:latin typeface="Century Schoolbook"/>
                <a:ea typeface="Century Schoolbook"/>
              </a:rPr>
              <a:t>SUBMITTED BY: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419720" y="5096520"/>
            <a:ext cx="6933960" cy="213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62800" indent="-342720">
              <a:lnSpc>
                <a:spcPct val="100000"/>
              </a:lnSpc>
              <a:buClr>
                <a:srgbClr val="fe8637"/>
              </a:buClr>
              <a:buFont typeface="Noto Sans Symbols"/>
              <a:buAutoNum type="arabicParenR"/>
            </a:pPr>
            <a:r>
              <a:rPr b="1" lang="en-IN" sz="18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Ishtmeet Singh 18075025</a:t>
            </a:r>
            <a:endParaRPr b="0" lang="en-IN" sz="1800" spc="-1" strike="noStrike">
              <a:latin typeface="Arial"/>
            </a:endParaRPr>
          </a:p>
          <a:p>
            <a:pPr marL="262800" indent="-342720">
              <a:lnSpc>
                <a:spcPct val="100000"/>
              </a:lnSpc>
              <a:buClr>
                <a:srgbClr val="fe8637"/>
              </a:buClr>
              <a:buFont typeface="Noto Sans Symbols"/>
              <a:buAutoNum type="arabicParenR"/>
            </a:pPr>
            <a:r>
              <a:rPr b="1" lang="en-IN" sz="18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Madhur Sahu 18075038</a:t>
            </a:r>
            <a:endParaRPr b="0" lang="en-IN" sz="1800" spc="-1" strike="noStrike">
              <a:latin typeface="Arial"/>
            </a:endParaRPr>
          </a:p>
          <a:p>
            <a:pPr marL="262800" indent="-342720">
              <a:lnSpc>
                <a:spcPct val="100000"/>
              </a:lnSpc>
              <a:buClr>
                <a:srgbClr val="fe8637"/>
              </a:buClr>
              <a:buFont typeface="Noto Sans Symbols"/>
              <a:buAutoNum type="arabicParenR"/>
            </a:pPr>
            <a:r>
              <a:rPr b="1" lang="en-IN" sz="18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Naman Garg 18075039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905120" y="304920"/>
            <a:ext cx="614736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ff8959"/>
                </a:solidFill>
                <a:latin typeface="Century Schoolbook"/>
                <a:ea typeface="Century Schoolbook"/>
              </a:rPr>
              <a:t>ITW 2 PROJECT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LOGIN  &amp; SIGNUP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203724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The login is implemented as a dropdown box using Bootstrap and JS.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By clicking on sign-up we are directed to signup page in which personal details for creating an account are recorded using a Django form.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98" descr=""/>
          <p:cNvPicPr/>
          <p:nvPr/>
        </p:nvPicPr>
        <p:blipFill>
          <a:blip r:embed="rId1"/>
          <a:stretch/>
        </p:blipFill>
        <p:spPr>
          <a:xfrm>
            <a:off x="1280160" y="1990800"/>
            <a:ext cx="6528600" cy="30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559440" y="1458360"/>
            <a:ext cx="787428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33520" y="3808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ACCOUNT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After sign up, an account is created for the user where he can search the website, it’s products and different categories.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We can add different number of products to cart after creating an account. We have coded the cart in such a way that it is only accessible after signup and login.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DETAILS PAGE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14848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This page contains the details of the product we’ve opened, viz. it’s price, rating, type, description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It contains the button for adding to cart, go to cart, and back to homepage.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215" descr=""/>
          <p:cNvPicPr/>
          <p:nvPr/>
        </p:nvPicPr>
        <p:blipFill>
          <a:blip r:embed="rId1"/>
          <a:stretch/>
        </p:blipFill>
        <p:spPr>
          <a:xfrm>
            <a:off x="228600" y="1219320"/>
            <a:ext cx="8402040" cy="394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33520" y="4572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CART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Cart contains the products that are added by the user.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A proceed to checkout button is added</a:t>
            </a: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which sends user to a delivery page.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You can even surf the website after adding products into cart.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59160a"/>
                </a:solidFill>
                <a:latin typeface="Century Schoolbook"/>
                <a:ea typeface="Century Schoolbook"/>
              </a:rPr>
              <a:t>Cart is editable, that is you can add and delete from cart page.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226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8471520" cy="382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460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Checkout page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52280" y="121932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Checkout page is a django form which contains fields like name, address, pin code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 Submit button is there which will record the delivery details and a thank you text is displayed.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Shape 233" descr=""/>
          <p:cNvPicPr/>
          <p:nvPr/>
        </p:nvPicPr>
        <p:blipFill>
          <a:blip r:embed="rId1"/>
          <a:stretch/>
        </p:blipFill>
        <p:spPr>
          <a:xfrm>
            <a:off x="2209680" y="3170160"/>
            <a:ext cx="4190760" cy="353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19320" y="2057400"/>
            <a:ext cx="634608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IN" sz="7200" spc="-1" strike="noStrike">
                <a:solidFill>
                  <a:srgbClr val="e65c01"/>
                </a:solidFill>
                <a:latin typeface="Century Schoolbook"/>
                <a:ea typeface="Century Schoolbook"/>
              </a:rPr>
              <a:t>THANK YOU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16080"/>
            <a:ext cx="777204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fe8637"/>
                </a:solidFill>
                <a:latin typeface="Century Schoolbook"/>
                <a:ea typeface="Century Schoolbook"/>
              </a:rPr>
              <a:t>YOUR SHOP</a:t>
            </a:r>
            <a:endParaRPr b="0" lang="en-IN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80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68000" y="3312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3959" spc="-1" strike="noStrike" cap="small">
                <a:solidFill>
                  <a:srgbClr val="8a7006"/>
                </a:solidFill>
                <a:latin typeface="Quintessential"/>
                <a:ea typeface="Quintessential"/>
              </a:rPr>
              <a:t>An E-Commerce portal</a:t>
            </a:r>
            <a:endParaRPr b="0" lang="en-IN" sz="395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71680" y="2917080"/>
            <a:ext cx="7391160" cy="441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To create an online platform for purchasing of different category of products.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To create a user friendly website where he/she can add product to cart, and manage his or her own account.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280" y="664920"/>
            <a:ext cx="411444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e65c01"/>
                </a:solidFill>
                <a:latin typeface="Century Schoolbook"/>
                <a:ea typeface="Century Schoolbook"/>
              </a:rPr>
              <a:t>GOALS: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0"/>
            <a:ext cx="80006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 cap="small">
                <a:solidFill>
                  <a:srgbClr val="8a7006"/>
                </a:solidFill>
                <a:latin typeface="Century Schoolbook"/>
                <a:ea typeface="Century Schoolbook"/>
              </a:rPr>
              <a:t>FRAMEWORKS USED: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752480"/>
            <a:ext cx="7848360" cy="4035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fe8637"/>
              </a:buClr>
              <a:buFont typeface="Noto Sans Symbols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Back-end is written in Django.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Front end is written in HTML.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Styling is done using Bootstrap, CSS and JavaScript.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Forms are created using Django.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-304920" y="1665000"/>
            <a:ext cx="9635040" cy="17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e65c01"/>
                </a:solidFill>
                <a:latin typeface="Century Schoolbook"/>
                <a:ea typeface="Century Schoolbook"/>
              </a:rPr>
              <a:t>PAGE  STRUCTURES  AND  SITE  DESIGN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header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Header is created using Bootstrap and CSS.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Header is included in all pages of the website using Jinja Templating.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Header contains buttons for login, signup, search and category of products when user is not logged in.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Picture 1" descr=""/>
          <p:cNvPicPr/>
          <p:nvPr/>
        </p:nvPicPr>
        <p:blipFill>
          <a:blip r:embed="rId1"/>
          <a:stretch/>
        </p:blipFill>
        <p:spPr>
          <a:xfrm>
            <a:off x="383400" y="4379400"/>
            <a:ext cx="7615080" cy="175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After login header contains link to cart and logout. Everything else remains same.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Using shop by category button in header, we can view products of different categories available.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1" descr=""/>
          <p:cNvPicPr/>
          <p:nvPr/>
        </p:nvPicPr>
        <p:blipFill>
          <a:blip r:embed="rId1"/>
          <a:stretch/>
        </p:blipFill>
        <p:spPr>
          <a:xfrm>
            <a:off x="457200" y="2782440"/>
            <a:ext cx="7901640" cy="18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763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 cap="small">
                <a:solidFill>
                  <a:srgbClr val="e65c01"/>
                </a:solidFill>
                <a:latin typeface="Quintessential"/>
                <a:ea typeface="Quintessential"/>
              </a:rPr>
              <a:t>HOMEPAGE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45764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Home page contains the header which is included in homepage.html template.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 carousel is there just below the header which shows different products and sales on website. This is used for advertising purposes also.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After that all the products on website are listed with their price and images in respective tiles.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Shape 181" descr=""/>
          <p:cNvPicPr/>
          <p:nvPr/>
        </p:nvPicPr>
        <p:blipFill>
          <a:blip r:embed="rId1"/>
          <a:stretch/>
        </p:blipFill>
        <p:spPr>
          <a:xfrm>
            <a:off x="533520" y="4572000"/>
            <a:ext cx="7940880" cy="158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86" descr=""/>
          <p:cNvPicPr/>
          <p:nvPr/>
        </p:nvPicPr>
        <p:blipFill>
          <a:blip r:embed="rId1"/>
          <a:stretch/>
        </p:blipFill>
        <p:spPr>
          <a:xfrm>
            <a:off x="304920" y="152280"/>
            <a:ext cx="8239320" cy="655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Application>LibreOffice/6.2.7.1$Linux_X86_64 LibreOffice_project/20$Build-1</Application>
  <Words>464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2019-11-29T02:33:36Z</dcterms:modified>
  <cp:revision>7</cp:revision>
  <dc:subject/>
  <dc:title>SUBMITTED BY: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