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5" r:id="rId2"/>
    <p:sldId id="399" r:id="rId3"/>
    <p:sldId id="388" r:id="rId4"/>
    <p:sldId id="410" r:id="rId5"/>
    <p:sldId id="407" r:id="rId6"/>
    <p:sldId id="411" r:id="rId7"/>
    <p:sldId id="387" r:id="rId8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>
          <p15:clr>
            <a:srgbClr val="A4A3A4"/>
          </p15:clr>
        </p15:guide>
        <p15:guide id="2" pos="1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1B4"/>
    <a:srgbClr val="3F52A2"/>
    <a:srgbClr val="5B5B5D"/>
    <a:srgbClr val="ED1C24"/>
    <a:srgbClr val="5E5F5F"/>
    <a:srgbClr val="000000"/>
    <a:srgbClr val="FA8D1B"/>
    <a:srgbClr val="F98C1E"/>
    <a:srgbClr val="152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24" y="78"/>
      </p:cViewPr>
      <p:guideLst>
        <p:guide orient="horz" pos="4152"/>
        <p:guide pos="14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A3887-245F-4384-AB28-D477A9CCCC7F}" type="doc">
      <dgm:prSet loTypeId="urn:microsoft.com/office/officeart/2005/8/layout/hProcess4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B3AA7AA-3C74-4EFC-8402-2EEBCDD0EFC2}">
      <dgm:prSet phldrT="[Text]" custT="1"/>
      <dgm:spPr/>
      <dgm:t>
        <a:bodyPr/>
        <a:lstStyle/>
        <a:p>
          <a:r>
            <a:rPr lang="en-US" sz="1600" b="1" dirty="0"/>
            <a:t>DEV</a:t>
          </a:r>
          <a:endParaRPr lang="en-US" sz="1600" b="0" i="1" dirty="0"/>
        </a:p>
      </dgm:t>
    </dgm:pt>
    <dgm:pt modelId="{F766E0F6-EC98-4D9C-888A-1A28B69F0D16}" type="parTrans" cxnId="{0C01976F-78ED-4E65-AA49-AE4D6F1C6CC2}">
      <dgm:prSet/>
      <dgm:spPr/>
      <dgm:t>
        <a:bodyPr/>
        <a:lstStyle/>
        <a:p>
          <a:endParaRPr lang="en-US" sz="1200"/>
        </a:p>
      </dgm:t>
    </dgm:pt>
    <dgm:pt modelId="{E77BB4A1-5BA1-4DFB-A992-AA2494908F11}" type="sibTrans" cxnId="{0C01976F-78ED-4E65-AA49-AE4D6F1C6CC2}">
      <dgm:prSet/>
      <dgm:spPr/>
      <dgm:t>
        <a:bodyPr/>
        <a:lstStyle/>
        <a:p>
          <a:endParaRPr lang="en-US" sz="1200"/>
        </a:p>
      </dgm:t>
    </dgm:pt>
    <dgm:pt modelId="{B1AF18FB-C673-4096-AD06-2C9826AA8D3F}">
      <dgm:prSet phldrT="[Text]" custT="1"/>
      <dgm:spPr/>
      <dgm:t>
        <a:bodyPr/>
        <a:lstStyle/>
        <a:p>
          <a:endParaRPr lang="en-US" sz="1050" dirty="0"/>
        </a:p>
      </dgm:t>
    </dgm:pt>
    <dgm:pt modelId="{80468C1F-DD53-4AFF-9991-7B0D5F342418}" type="parTrans" cxnId="{8CF10F86-1DA6-471B-8426-70F2EA3081FE}">
      <dgm:prSet/>
      <dgm:spPr/>
      <dgm:t>
        <a:bodyPr/>
        <a:lstStyle/>
        <a:p>
          <a:endParaRPr lang="en-US" sz="1200"/>
        </a:p>
      </dgm:t>
    </dgm:pt>
    <dgm:pt modelId="{951D3BCF-1D9E-40DA-A46C-1332C08D0737}" type="sibTrans" cxnId="{8CF10F86-1DA6-471B-8426-70F2EA3081FE}">
      <dgm:prSet/>
      <dgm:spPr/>
      <dgm:t>
        <a:bodyPr/>
        <a:lstStyle/>
        <a:p>
          <a:endParaRPr lang="en-US" sz="1200"/>
        </a:p>
      </dgm:t>
    </dgm:pt>
    <dgm:pt modelId="{6F6ABF3A-94BE-4A63-80BC-B7109F3336DA}">
      <dgm:prSet phldrT="[Text]" custT="1"/>
      <dgm:spPr/>
      <dgm:t>
        <a:bodyPr/>
        <a:lstStyle/>
        <a:p>
          <a:r>
            <a:rPr lang="en-US" sz="1600" b="1" dirty="0"/>
            <a:t>TEST</a:t>
          </a:r>
          <a:endParaRPr lang="en-US" sz="800" b="1" dirty="0"/>
        </a:p>
      </dgm:t>
    </dgm:pt>
    <dgm:pt modelId="{E1DC9A67-B241-4F8E-91C9-FD47E2F580D8}" type="parTrans" cxnId="{074C6BA5-4AD4-44AE-8ABA-ED77357BAE56}">
      <dgm:prSet/>
      <dgm:spPr/>
      <dgm:t>
        <a:bodyPr/>
        <a:lstStyle/>
        <a:p>
          <a:endParaRPr lang="en-US" sz="1200"/>
        </a:p>
      </dgm:t>
    </dgm:pt>
    <dgm:pt modelId="{0BF26DDF-A94A-4FD5-BC03-3725AD868263}" type="sibTrans" cxnId="{074C6BA5-4AD4-44AE-8ABA-ED77357BAE56}">
      <dgm:prSet/>
      <dgm:spPr/>
      <dgm:t>
        <a:bodyPr/>
        <a:lstStyle/>
        <a:p>
          <a:endParaRPr lang="en-US" sz="1200"/>
        </a:p>
      </dgm:t>
    </dgm:pt>
    <dgm:pt modelId="{90B58854-958B-4837-8461-65199FA223D3}">
      <dgm:prSet phldrT="[Text]" custT="1"/>
      <dgm:spPr/>
      <dgm:t>
        <a:bodyPr/>
        <a:lstStyle/>
        <a:p>
          <a:endParaRPr lang="en-US" sz="1200" dirty="0"/>
        </a:p>
      </dgm:t>
    </dgm:pt>
    <dgm:pt modelId="{605996B8-79C6-4D78-B2E0-81D409F12998}" type="parTrans" cxnId="{BC8B452E-A4DD-425B-B579-B527C3F4BF50}">
      <dgm:prSet/>
      <dgm:spPr/>
      <dgm:t>
        <a:bodyPr/>
        <a:lstStyle/>
        <a:p>
          <a:endParaRPr lang="en-US" sz="1200"/>
        </a:p>
      </dgm:t>
    </dgm:pt>
    <dgm:pt modelId="{DD072579-BA74-4102-A4AF-EDE344042665}" type="sibTrans" cxnId="{BC8B452E-A4DD-425B-B579-B527C3F4BF50}">
      <dgm:prSet/>
      <dgm:spPr/>
      <dgm:t>
        <a:bodyPr/>
        <a:lstStyle/>
        <a:p>
          <a:endParaRPr lang="en-US" sz="1200"/>
        </a:p>
      </dgm:t>
    </dgm:pt>
    <dgm:pt modelId="{994A1A09-CE34-44C6-A383-B48830DA96C5}">
      <dgm:prSet phldrT="[Text]" custT="1"/>
      <dgm:spPr/>
      <dgm:t>
        <a:bodyPr/>
        <a:lstStyle/>
        <a:p>
          <a:r>
            <a:rPr lang="en-US" sz="1600" b="1" dirty="0"/>
            <a:t>QA</a:t>
          </a:r>
        </a:p>
      </dgm:t>
    </dgm:pt>
    <dgm:pt modelId="{F382885D-DE01-49AF-B99A-04D8300D12FA}" type="parTrans" cxnId="{C94FFC9D-32C3-4BF7-ADC8-BE30716D218B}">
      <dgm:prSet/>
      <dgm:spPr/>
      <dgm:t>
        <a:bodyPr/>
        <a:lstStyle/>
        <a:p>
          <a:endParaRPr lang="en-US" sz="1200"/>
        </a:p>
      </dgm:t>
    </dgm:pt>
    <dgm:pt modelId="{D448F476-AE44-44C4-B981-100B7C0F2EC6}" type="sibTrans" cxnId="{C94FFC9D-32C3-4BF7-ADC8-BE30716D218B}">
      <dgm:prSet/>
      <dgm:spPr/>
      <dgm:t>
        <a:bodyPr/>
        <a:lstStyle/>
        <a:p>
          <a:endParaRPr lang="en-US" sz="1200"/>
        </a:p>
      </dgm:t>
    </dgm:pt>
    <dgm:pt modelId="{78D69D7B-0E0C-4454-AD97-2774805A682C}">
      <dgm:prSet phldrT="[Text]" custT="1"/>
      <dgm:spPr/>
      <dgm:t>
        <a:bodyPr/>
        <a:lstStyle/>
        <a:p>
          <a:endParaRPr lang="en-US" sz="1050" dirty="0"/>
        </a:p>
      </dgm:t>
    </dgm:pt>
    <dgm:pt modelId="{3D30A92F-2718-43B3-8BB1-AD6B4B24A399}" type="parTrans" cxnId="{7653760A-7D6A-41CC-B322-E44148559920}">
      <dgm:prSet/>
      <dgm:spPr/>
      <dgm:t>
        <a:bodyPr/>
        <a:lstStyle/>
        <a:p>
          <a:endParaRPr lang="en-US" sz="1200"/>
        </a:p>
      </dgm:t>
    </dgm:pt>
    <dgm:pt modelId="{1F7FEEA9-C47D-4639-9DD8-AB1BE6564378}" type="sibTrans" cxnId="{7653760A-7D6A-41CC-B322-E44148559920}">
      <dgm:prSet/>
      <dgm:spPr/>
      <dgm:t>
        <a:bodyPr/>
        <a:lstStyle/>
        <a:p>
          <a:endParaRPr lang="en-US" sz="1200"/>
        </a:p>
      </dgm:t>
    </dgm:pt>
    <dgm:pt modelId="{190B2289-A9E3-4067-A442-9D6F3FC3946C}">
      <dgm:prSet phldrT="[Text]" custT="1"/>
      <dgm:spPr/>
      <dgm:t>
        <a:bodyPr/>
        <a:lstStyle/>
        <a:p>
          <a:r>
            <a:rPr lang="en-US" sz="1400" b="1" dirty="0"/>
            <a:t>MONITORING</a:t>
          </a:r>
        </a:p>
      </dgm:t>
    </dgm:pt>
    <dgm:pt modelId="{14D9A8FD-F25E-4B84-B49E-6C9B1008FE5D}" type="parTrans" cxnId="{8F0FB5DC-0455-42FF-907F-A5C78EEDAF6B}">
      <dgm:prSet/>
      <dgm:spPr/>
      <dgm:t>
        <a:bodyPr/>
        <a:lstStyle/>
        <a:p>
          <a:endParaRPr lang="en-US"/>
        </a:p>
      </dgm:t>
    </dgm:pt>
    <dgm:pt modelId="{4EF93326-22CB-47F7-B4FC-C68325A0701B}" type="sibTrans" cxnId="{8F0FB5DC-0455-42FF-907F-A5C78EEDAF6B}">
      <dgm:prSet/>
      <dgm:spPr/>
      <dgm:t>
        <a:bodyPr/>
        <a:lstStyle/>
        <a:p>
          <a:endParaRPr lang="en-US"/>
        </a:p>
      </dgm:t>
    </dgm:pt>
    <dgm:pt modelId="{4B54413D-6AB2-4E78-8861-3422598E4521}">
      <dgm:prSet phldrT="[Text]" custT="1"/>
      <dgm:spPr/>
      <dgm:t>
        <a:bodyPr/>
        <a:lstStyle/>
        <a:p>
          <a:r>
            <a:rPr lang="en-US" sz="1600" b="1" dirty="0"/>
            <a:t>PROD</a:t>
          </a:r>
        </a:p>
      </dgm:t>
    </dgm:pt>
    <dgm:pt modelId="{8CD6E774-B19D-400E-BCFC-27EE45CF19DC}" type="parTrans" cxnId="{ED9C2DE4-5330-4B0A-AC76-AE1819424582}">
      <dgm:prSet/>
      <dgm:spPr/>
      <dgm:t>
        <a:bodyPr/>
        <a:lstStyle/>
        <a:p>
          <a:endParaRPr lang="en-US"/>
        </a:p>
      </dgm:t>
    </dgm:pt>
    <dgm:pt modelId="{14011EC5-5981-40BD-8EB8-95F6EBB22461}" type="sibTrans" cxnId="{ED9C2DE4-5330-4B0A-AC76-AE1819424582}">
      <dgm:prSet/>
      <dgm:spPr/>
      <dgm:t>
        <a:bodyPr/>
        <a:lstStyle/>
        <a:p>
          <a:endParaRPr lang="en-US"/>
        </a:p>
      </dgm:t>
    </dgm:pt>
    <dgm:pt modelId="{C8FCFB0E-A117-40AA-B5CF-DE0FD0EE6247}">
      <dgm:prSet phldrT="[Text]" custT="1"/>
      <dgm:spPr/>
      <dgm:t>
        <a:bodyPr/>
        <a:lstStyle/>
        <a:p>
          <a:endParaRPr lang="en-US" sz="1050" dirty="0"/>
        </a:p>
      </dgm:t>
    </dgm:pt>
    <dgm:pt modelId="{2C45D245-1177-4B10-A01C-27CFDD78A4F2}" type="parTrans" cxnId="{357BB9C7-A2AD-4254-85B5-EFDB0235B22E}">
      <dgm:prSet/>
      <dgm:spPr/>
      <dgm:t>
        <a:bodyPr/>
        <a:lstStyle/>
        <a:p>
          <a:endParaRPr lang="en-US"/>
        </a:p>
      </dgm:t>
    </dgm:pt>
    <dgm:pt modelId="{61AC3F8F-05C0-4925-A747-976A674249C6}" type="sibTrans" cxnId="{357BB9C7-A2AD-4254-85B5-EFDB0235B22E}">
      <dgm:prSet/>
      <dgm:spPr/>
      <dgm:t>
        <a:bodyPr/>
        <a:lstStyle/>
        <a:p>
          <a:endParaRPr lang="en-US"/>
        </a:p>
      </dgm:t>
    </dgm:pt>
    <dgm:pt modelId="{593122D1-E80A-4DD2-B60E-32D09B880576}">
      <dgm:prSet phldrT="[Text]" custT="1"/>
      <dgm:spPr/>
      <dgm:t>
        <a:bodyPr/>
        <a:lstStyle/>
        <a:p>
          <a:pPr>
            <a:buNone/>
          </a:pPr>
          <a:endParaRPr lang="en-US" sz="1050" b="1" dirty="0"/>
        </a:p>
      </dgm:t>
    </dgm:pt>
    <dgm:pt modelId="{AD37050A-73F3-4606-AFD9-C764EA312FB1}" type="parTrans" cxnId="{70D74F37-D037-4420-A8BA-43A87B71037D}">
      <dgm:prSet/>
      <dgm:spPr/>
      <dgm:t>
        <a:bodyPr/>
        <a:lstStyle/>
        <a:p>
          <a:endParaRPr lang="en-US"/>
        </a:p>
      </dgm:t>
    </dgm:pt>
    <dgm:pt modelId="{707A9358-0C7B-420C-A9FB-CBF8D2E81766}" type="sibTrans" cxnId="{70D74F37-D037-4420-A8BA-43A87B71037D}">
      <dgm:prSet/>
      <dgm:spPr/>
      <dgm:t>
        <a:bodyPr/>
        <a:lstStyle/>
        <a:p>
          <a:endParaRPr lang="en-US"/>
        </a:p>
      </dgm:t>
    </dgm:pt>
    <dgm:pt modelId="{EA8D9BD0-AD0C-4F77-A99D-AD2142FD128D}" type="pres">
      <dgm:prSet presAssocID="{75DA3887-245F-4384-AB28-D477A9CCCC7F}" presName="Name0" presStyleCnt="0">
        <dgm:presLayoutVars>
          <dgm:dir/>
          <dgm:animLvl val="lvl"/>
          <dgm:resizeHandles val="exact"/>
        </dgm:presLayoutVars>
      </dgm:prSet>
      <dgm:spPr/>
    </dgm:pt>
    <dgm:pt modelId="{3D456EB9-AEC0-45A9-898B-3A0795FB15ED}" type="pres">
      <dgm:prSet presAssocID="{75DA3887-245F-4384-AB28-D477A9CCCC7F}" presName="tSp" presStyleCnt="0"/>
      <dgm:spPr/>
    </dgm:pt>
    <dgm:pt modelId="{D1507E83-3A38-415A-965C-C695C9D5ECC2}" type="pres">
      <dgm:prSet presAssocID="{75DA3887-245F-4384-AB28-D477A9CCCC7F}" presName="bSp" presStyleCnt="0"/>
      <dgm:spPr/>
    </dgm:pt>
    <dgm:pt modelId="{04C5610A-37EF-47B4-AFF8-C5ECA0735FDA}" type="pres">
      <dgm:prSet presAssocID="{75DA3887-245F-4384-AB28-D477A9CCCC7F}" presName="process" presStyleCnt="0"/>
      <dgm:spPr/>
    </dgm:pt>
    <dgm:pt modelId="{DB775848-6FEF-4BE8-95BC-A67A5D910E62}" type="pres">
      <dgm:prSet presAssocID="{FB3AA7AA-3C74-4EFC-8402-2EEBCDD0EFC2}" presName="composite1" presStyleCnt="0"/>
      <dgm:spPr/>
    </dgm:pt>
    <dgm:pt modelId="{D22DC8EA-F272-48C3-ACE1-5373753209BD}" type="pres">
      <dgm:prSet presAssocID="{FB3AA7AA-3C74-4EFC-8402-2EEBCDD0EFC2}" presName="dummyNode1" presStyleLbl="node1" presStyleIdx="0" presStyleCnt="5"/>
      <dgm:spPr/>
    </dgm:pt>
    <dgm:pt modelId="{7C587833-19E2-4ACD-BE8A-572A71051EF6}" type="pres">
      <dgm:prSet presAssocID="{FB3AA7AA-3C74-4EFC-8402-2EEBCDD0EFC2}" presName="childNode1" presStyleLbl="bgAcc1" presStyleIdx="0" presStyleCnt="5" custLinFactNeighborX="-4518" custLinFactNeighborY="1768">
        <dgm:presLayoutVars>
          <dgm:bulletEnabled val="1"/>
        </dgm:presLayoutVars>
      </dgm:prSet>
      <dgm:spPr/>
    </dgm:pt>
    <dgm:pt modelId="{1781E1A7-8DFB-4929-8634-3904D94572DC}" type="pres">
      <dgm:prSet presAssocID="{FB3AA7AA-3C74-4EFC-8402-2EEBCDD0EFC2}" presName="childNode1tx" presStyleLbl="bgAcc1" presStyleIdx="0" presStyleCnt="5">
        <dgm:presLayoutVars>
          <dgm:bulletEnabled val="1"/>
        </dgm:presLayoutVars>
      </dgm:prSet>
      <dgm:spPr/>
    </dgm:pt>
    <dgm:pt modelId="{1D278E00-B0D4-4083-AEFE-B3DCF3F1A605}" type="pres">
      <dgm:prSet presAssocID="{FB3AA7AA-3C74-4EFC-8402-2EEBCDD0EFC2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64DE31D5-521C-41C3-A917-E97EC0CB96B7}" type="pres">
      <dgm:prSet presAssocID="{FB3AA7AA-3C74-4EFC-8402-2EEBCDD0EFC2}" presName="connSite1" presStyleCnt="0"/>
      <dgm:spPr/>
    </dgm:pt>
    <dgm:pt modelId="{940DA940-94BD-4DAF-B7E3-09DD3A8ADF01}" type="pres">
      <dgm:prSet presAssocID="{E77BB4A1-5BA1-4DFB-A992-AA2494908F11}" presName="Name9" presStyleLbl="sibTrans2D1" presStyleIdx="0" presStyleCnt="4"/>
      <dgm:spPr/>
    </dgm:pt>
    <dgm:pt modelId="{7CA59313-FF85-4F3B-8F63-1756861F71AE}" type="pres">
      <dgm:prSet presAssocID="{6F6ABF3A-94BE-4A63-80BC-B7109F3336DA}" presName="composite2" presStyleCnt="0"/>
      <dgm:spPr/>
    </dgm:pt>
    <dgm:pt modelId="{EC00BB7E-A87E-4E32-9EB6-11E12F57FCD5}" type="pres">
      <dgm:prSet presAssocID="{6F6ABF3A-94BE-4A63-80BC-B7109F3336DA}" presName="dummyNode2" presStyleLbl="node1" presStyleIdx="0" presStyleCnt="5"/>
      <dgm:spPr/>
    </dgm:pt>
    <dgm:pt modelId="{F89B68F6-9399-44C5-A0C7-9AE4B6BADB8F}" type="pres">
      <dgm:prSet presAssocID="{6F6ABF3A-94BE-4A63-80BC-B7109F3336DA}" presName="childNode2" presStyleLbl="bgAcc1" presStyleIdx="1" presStyleCnt="5">
        <dgm:presLayoutVars>
          <dgm:bulletEnabled val="1"/>
        </dgm:presLayoutVars>
      </dgm:prSet>
      <dgm:spPr/>
    </dgm:pt>
    <dgm:pt modelId="{33D03F68-C4FE-4211-B960-C3486B2666AE}" type="pres">
      <dgm:prSet presAssocID="{6F6ABF3A-94BE-4A63-80BC-B7109F3336DA}" presName="childNode2tx" presStyleLbl="bgAcc1" presStyleIdx="1" presStyleCnt="5">
        <dgm:presLayoutVars>
          <dgm:bulletEnabled val="1"/>
        </dgm:presLayoutVars>
      </dgm:prSet>
      <dgm:spPr/>
    </dgm:pt>
    <dgm:pt modelId="{8F17B93C-8B9C-4EBB-9D21-47E7950753DC}" type="pres">
      <dgm:prSet presAssocID="{6F6ABF3A-94BE-4A63-80BC-B7109F3336DA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0BEBB029-9CE1-4286-84D9-59DE4F4A1EB5}" type="pres">
      <dgm:prSet presAssocID="{6F6ABF3A-94BE-4A63-80BC-B7109F3336DA}" presName="connSite2" presStyleCnt="0"/>
      <dgm:spPr/>
    </dgm:pt>
    <dgm:pt modelId="{AA8B2DE7-7B30-48AD-8290-8F1B69ED3A7D}" type="pres">
      <dgm:prSet presAssocID="{0BF26DDF-A94A-4FD5-BC03-3725AD868263}" presName="Name18" presStyleLbl="sibTrans2D1" presStyleIdx="1" presStyleCnt="4"/>
      <dgm:spPr/>
    </dgm:pt>
    <dgm:pt modelId="{5A93E7AF-1A71-448C-A309-0A8E5445DC73}" type="pres">
      <dgm:prSet presAssocID="{994A1A09-CE34-44C6-A383-B48830DA96C5}" presName="composite1" presStyleCnt="0"/>
      <dgm:spPr/>
    </dgm:pt>
    <dgm:pt modelId="{A0277371-3231-4D03-95AD-4AEF31C43823}" type="pres">
      <dgm:prSet presAssocID="{994A1A09-CE34-44C6-A383-B48830DA96C5}" presName="dummyNode1" presStyleLbl="node1" presStyleIdx="1" presStyleCnt="5"/>
      <dgm:spPr/>
    </dgm:pt>
    <dgm:pt modelId="{FC9E5790-B452-4311-A6FC-11DF60A303F1}" type="pres">
      <dgm:prSet presAssocID="{994A1A09-CE34-44C6-A383-B48830DA96C5}" presName="childNode1" presStyleLbl="bgAcc1" presStyleIdx="2" presStyleCnt="5">
        <dgm:presLayoutVars>
          <dgm:bulletEnabled val="1"/>
        </dgm:presLayoutVars>
      </dgm:prSet>
      <dgm:spPr/>
    </dgm:pt>
    <dgm:pt modelId="{EAB3D916-3C47-46EA-8772-C9AD7865D589}" type="pres">
      <dgm:prSet presAssocID="{994A1A09-CE34-44C6-A383-B48830DA96C5}" presName="childNode1tx" presStyleLbl="bgAcc1" presStyleIdx="2" presStyleCnt="5">
        <dgm:presLayoutVars>
          <dgm:bulletEnabled val="1"/>
        </dgm:presLayoutVars>
      </dgm:prSet>
      <dgm:spPr/>
    </dgm:pt>
    <dgm:pt modelId="{544B8168-02A3-4E90-A342-03CD3ABC69A5}" type="pres">
      <dgm:prSet presAssocID="{994A1A09-CE34-44C6-A383-B48830DA96C5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961E3223-CDD8-42D5-A1F3-D0733A6A90DF}" type="pres">
      <dgm:prSet presAssocID="{994A1A09-CE34-44C6-A383-B48830DA96C5}" presName="connSite1" presStyleCnt="0"/>
      <dgm:spPr/>
    </dgm:pt>
    <dgm:pt modelId="{14058806-2F40-4039-981D-748F8BE936B3}" type="pres">
      <dgm:prSet presAssocID="{D448F476-AE44-44C4-B981-100B7C0F2EC6}" presName="Name9" presStyleLbl="sibTrans2D1" presStyleIdx="2" presStyleCnt="4"/>
      <dgm:spPr/>
    </dgm:pt>
    <dgm:pt modelId="{DE27791C-4CAC-4804-AB62-75E99A04971D}" type="pres">
      <dgm:prSet presAssocID="{4B54413D-6AB2-4E78-8861-3422598E4521}" presName="composite2" presStyleCnt="0"/>
      <dgm:spPr/>
    </dgm:pt>
    <dgm:pt modelId="{6B0E5956-B42D-4B66-8B2A-1CD0437A887D}" type="pres">
      <dgm:prSet presAssocID="{4B54413D-6AB2-4E78-8861-3422598E4521}" presName="dummyNode2" presStyleLbl="node1" presStyleIdx="2" presStyleCnt="5"/>
      <dgm:spPr/>
    </dgm:pt>
    <dgm:pt modelId="{C9D13E63-0FF8-4936-B79B-EFA6CB9A3425}" type="pres">
      <dgm:prSet presAssocID="{4B54413D-6AB2-4E78-8861-3422598E4521}" presName="childNode2" presStyleLbl="bgAcc1" presStyleIdx="3" presStyleCnt="5">
        <dgm:presLayoutVars>
          <dgm:bulletEnabled val="1"/>
        </dgm:presLayoutVars>
      </dgm:prSet>
      <dgm:spPr/>
    </dgm:pt>
    <dgm:pt modelId="{2CDACB51-49AC-49DC-B645-245B85FC036E}" type="pres">
      <dgm:prSet presAssocID="{4B54413D-6AB2-4E78-8861-3422598E4521}" presName="childNode2tx" presStyleLbl="bgAcc1" presStyleIdx="3" presStyleCnt="5">
        <dgm:presLayoutVars>
          <dgm:bulletEnabled val="1"/>
        </dgm:presLayoutVars>
      </dgm:prSet>
      <dgm:spPr/>
    </dgm:pt>
    <dgm:pt modelId="{58DDAE7B-DF11-4882-BB7D-4D6155B2F92D}" type="pres">
      <dgm:prSet presAssocID="{4B54413D-6AB2-4E78-8861-3422598E4521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60468A71-782D-4086-B34D-CF131702BFAD}" type="pres">
      <dgm:prSet presAssocID="{4B54413D-6AB2-4E78-8861-3422598E4521}" presName="connSite2" presStyleCnt="0"/>
      <dgm:spPr/>
    </dgm:pt>
    <dgm:pt modelId="{93BA34E3-1C80-453A-A46A-4A546244B27F}" type="pres">
      <dgm:prSet presAssocID="{14011EC5-5981-40BD-8EB8-95F6EBB22461}" presName="Name18" presStyleLbl="sibTrans2D1" presStyleIdx="3" presStyleCnt="4"/>
      <dgm:spPr/>
    </dgm:pt>
    <dgm:pt modelId="{2E4A457A-8227-4142-8081-E7FE0BB2513C}" type="pres">
      <dgm:prSet presAssocID="{190B2289-A9E3-4067-A442-9D6F3FC3946C}" presName="composite1" presStyleCnt="0"/>
      <dgm:spPr/>
    </dgm:pt>
    <dgm:pt modelId="{D7F58033-83FF-4A0A-89B8-5BB1EC30AB3F}" type="pres">
      <dgm:prSet presAssocID="{190B2289-A9E3-4067-A442-9D6F3FC3946C}" presName="dummyNode1" presStyleLbl="node1" presStyleIdx="3" presStyleCnt="5"/>
      <dgm:spPr/>
    </dgm:pt>
    <dgm:pt modelId="{0C72462A-18B1-4BF7-824D-058B3C405108}" type="pres">
      <dgm:prSet presAssocID="{190B2289-A9E3-4067-A442-9D6F3FC3946C}" presName="childNode1" presStyleLbl="bgAcc1" presStyleIdx="4" presStyleCnt="5">
        <dgm:presLayoutVars>
          <dgm:bulletEnabled val="1"/>
        </dgm:presLayoutVars>
      </dgm:prSet>
      <dgm:spPr/>
    </dgm:pt>
    <dgm:pt modelId="{8C248BA1-7DC1-415E-80C6-CA6A7F28E40E}" type="pres">
      <dgm:prSet presAssocID="{190B2289-A9E3-4067-A442-9D6F3FC3946C}" presName="childNode1tx" presStyleLbl="bgAcc1" presStyleIdx="4" presStyleCnt="5">
        <dgm:presLayoutVars>
          <dgm:bulletEnabled val="1"/>
        </dgm:presLayoutVars>
      </dgm:prSet>
      <dgm:spPr/>
    </dgm:pt>
    <dgm:pt modelId="{762856FF-F6BA-475A-AF8F-7F9F619350E2}" type="pres">
      <dgm:prSet presAssocID="{190B2289-A9E3-4067-A442-9D6F3FC3946C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3033FA9A-B24A-4F56-93EF-D2CEE9FDAB1A}" type="pres">
      <dgm:prSet presAssocID="{190B2289-A9E3-4067-A442-9D6F3FC3946C}" presName="connSite1" presStyleCnt="0"/>
      <dgm:spPr/>
    </dgm:pt>
  </dgm:ptLst>
  <dgm:cxnLst>
    <dgm:cxn modelId="{1F5DC309-92D3-4E8D-8897-AD8ACE19EB14}" type="presOf" srcId="{90B58854-958B-4837-8461-65199FA223D3}" destId="{33D03F68-C4FE-4211-B960-C3486B2666AE}" srcOrd="1" destOrd="0" presId="urn:microsoft.com/office/officeart/2005/8/layout/hProcess4"/>
    <dgm:cxn modelId="{7653760A-7D6A-41CC-B322-E44148559920}" srcId="{994A1A09-CE34-44C6-A383-B48830DA96C5}" destId="{78D69D7B-0E0C-4454-AD97-2774805A682C}" srcOrd="0" destOrd="0" parTransId="{3D30A92F-2718-43B3-8BB1-AD6B4B24A399}" sibTransId="{1F7FEEA9-C47D-4639-9DD8-AB1BE6564378}"/>
    <dgm:cxn modelId="{BA568811-F44F-4C59-9287-25BC39969FF5}" type="presOf" srcId="{C8FCFB0E-A117-40AA-B5CF-DE0FD0EE6247}" destId="{2CDACB51-49AC-49DC-B645-245B85FC036E}" srcOrd="1" destOrd="0" presId="urn:microsoft.com/office/officeart/2005/8/layout/hProcess4"/>
    <dgm:cxn modelId="{94B92C13-A6AA-4A75-B6BF-8B69D74BA72D}" type="presOf" srcId="{78D69D7B-0E0C-4454-AD97-2774805A682C}" destId="{FC9E5790-B452-4311-A6FC-11DF60A303F1}" srcOrd="0" destOrd="0" presId="urn:microsoft.com/office/officeart/2005/8/layout/hProcess4"/>
    <dgm:cxn modelId="{BC8B452E-A4DD-425B-B579-B527C3F4BF50}" srcId="{6F6ABF3A-94BE-4A63-80BC-B7109F3336DA}" destId="{90B58854-958B-4837-8461-65199FA223D3}" srcOrd="0" destOrd="0" parTransId="{605996B8-79C6-4D78-B2E0-81D409F12998}" sibTransId="{DD072579-BA74-4102-A4AF-EDE344042665}"/>
    <dgm:cxn modelId="{867B4637-419A-4423-9665-92D20D117EA4}" type="presOf" srcId="{593122D1-E80A-4DD2-B60E-32D09B880576}" destId="{8C248BA1-7DC1-415E-80C6-CA6A7F28E40E}" srcOrd="1" destOrd="0" presId="urn:microsoft.com/office/officeart/2005/8/layout/hProcess4"/>
    <dgm:cxn modelId="{70D74F37-D037-4420-A8BA-43A87B71037D}" srcId="{190B2289-A9E3-4067-A442-9D6F3FC3946C}" destId="{593122D1-E80A-4DD2-B60E-32D09B880576}" srcOrd="0" destOrd="0" parTransId="{AD37050A-73F3-4606-AFD9-C764EA312FB1}" sibTransId="{707A9358-0C7B-420C-A9FB-CBF8D2E81766}"/>
    <dgm:cxn modelId="{7D06CC3C-D0E9-41D0-8C07-5242A25DA653}" type="presOf" srcId="{D448F476-AE44-44C4-B981-100B7C0F2EC6}" destId="{14058806-2F40-4039-981D-748F8BE936B3}" srcOrd="0" destOrd="0" presId="urn:microsoft.com/office/officeart/2005/8/layout/hProcess4"/>
    <dgm:cxn modelId="{30B10F41-6627-43B1-AD58-FEAB3355381A}" type="presOf" srcId="{75DA3887-245F-4384-AB28-D477A9CCCC7F}" destId="{EA8D9BD0-AD0C-4F77-A99D-AD2142FD128D}" srcOrd="0" destOrd="0" presId="urn:microsoft.com/office/officeart/2005/8/layout/hProcess4"/>
    <dgm:cxn modelId="{5F431546-DFD2-4101-8FC5-ABEB917F99A3}" type="presOf" srcId="{994A1A09-CE34-44C6-A383-B48830DA96C5}" destId="{544B8168-02A3-4E90-A342-03CD3ABC69A5}" srcOrd="0" destOrd="0" presId="urn:microsoft.com/office/officeart/2005/8/layout/hProcess4"/>
    <dgm:cxn modelId="{DA490067-4C49-461D-B66D-8A55FDACAFFA}" type="presOf" srcId="{B1AF18FB-C673-4096-AD06-2C9826AA8D3F}" destId="{7C587833-19E2-4ACD-BE8A-572A71051EF6}" srcOrd="0" destOrd="0" presId="urn:microsoft.com/office/officeart/2005/8/layout/hProcess4"/>
    <dgm:cxn modelId="{817E4D68-86A0-4F3D-A07B-45FE5ED7FF31}" type="presOf" srcId="{14011EC5-5981-40BD-8EB8-95F6EBB22461}" destId="{93BA34E3-1C80-453A-A46A-4A546244B27F}" srcOrd="0" destOrd="0" presId="urn:microsoft.com/office/officeart/2005/8/layout/hProcess4"/>
    <dgm:cxn modelId="{5ACF1E6B-2BA3-4180-ABDB-34A63E33C8A6}" type="presOf" srcId="{190B2289-A9E3-4067-A442-9D6F3FC3946C}" destId="{762856FF-F6BA-475A-AF8F-7F9F619350E2}" srcOrd="0" destOrd="0" presId="urn:microsoft.com/office/officeart/2005/8/layout/hProcess4"/>
    <dgm:cxn modelId="{0C01976F-78ED-4E65-AA49-AE4D6F1C6CC2}" srcId="{75DA3887-245F-4384-AB28-D477A9CCCC7F}" destId="{FB3AA7AA-3C74-4EFC-8402-2EEBCDD0EFC2}" srcOrd="0" destOrd="0" parTransId="{F766E0F6-EC98-4D9C-888A-1A28B69F0D16}" sibTransId="{E77BB4A1-5BA1-4DFB-A992-AA2494908F11}"/>
    <dgm:cxn modelId="{EBB74253-7335-4594-91D1-0DF9976C9E14}" type="presOf" srcId="{C8FCFB0E-A117-40AA-B5CF-DE0FD0EE6247}" destId="{C9D13E63-0FF8-4936-B79B-EFA6CB9A3425}" srcOrd="0" destOrd="0" presId="urn:microsoft.com/office/officeart/2005/8/layout/hProcess4"/>
    <dgm:cxn modelId="{95669755-810E-4FA5-8214-BF3E29AAC179}" type="presOf" srcId="{6F6ABF3A-94BE-4A63-80BC-B7109F3336DA}" destId="{8F17B93C-8B9C-4EBB-9D21-47E7950753DC}" srcOrd="0" destOrd="0" presId="urn:microsoft.com/office/officeart/2005/8/layout/hProcess4"/>
    <dgm:cxn modelId="{BB2CCD77-365F-4CE9-8F59-865F2908FC3D}" type="presOf" srcId="{FB3AA7AA-3C74-4EFC-8402-2EEBCDD0EFC2}" destId="{1D278E00-B0D4-4083-AEFE-B3DCF3F1A605}" srcOrd="0" destOrd="0" presId="urn:microsoft.com/office/officeart/2005/8/layout/hProcess4"/>
    <dgm:cxn modelId="{E2F58280-A016-4441-9F56-9F4C08046342}" type="presOf" srcId="{4B54413D-6AB2-4E78-8861-3422598E4521}" destId="{58DDAE7B-DF11-4882-BB7D-4D6155B2F92D}" srcOrd="0" destOrd="0" presId="urn:microsoft.com/office/officeart/2005/8/layout/hProcess4"/>
    <dgm:cxn modelId="{ABDF2B81-6DC5-4575-8E02-A4268CDDC872}" type="presOf" srcId="{90B58854-958B-4837-8461-65199FA223D3}" destId="{F89B68F6-9399-44C5-A0C7-9AE4B6BADB8F}" srcOrd="0" destOrd="0" presId="urn:microsoft.com/office/officeart/2005/8/layout/hProcess4"/>
    <dgm:cxn modelId="{9B490B85-1229-4A17-A668-F7ECA7C16CE5}" type="presOf" srcId="{E77BB4A1-5BA1-4DFB-A992-AA2494908F11}" destId="{940DA940-94BD-4DAF-B7E3-09DD3A8ADF01}" srcOrd="0" destOrd="0" presId="urn:microsoft.com/office/officeart/2005/8/layout/hProcess4"/>
    <dgm:cxn modelId="{8CF10F86-1DA6-471B-8426-70F2EA3081FE}" srcId="{FB3AA7AA-3C74-4EFC-8402-2EEBCDD0EFC2}" destId="{B1AF18FB-C673-4096-AD06-2C9826AA8D3F}" srcOrd="0" destOrd="0" parTransId="{80468C1F-DD53-4AFF-9991-7B0D5F342418}" sibTransId="{951D3BCF-1D9E-40DA-A46C-1332C08D0737}"/>
    <dgm:cxn modelId="{C94FFC9D-32C3-4BF7-ADC8-BE30716D218B}" srcId="{75DA3887-245F-4384-AB28-D477A9CCCC7F}" destId="{994A1A09-CE34-44C6-A383-B48830DA96C5}" srcOrd="2" destOrd="0" parTransId="{F382885D-DE01-49AF-B99A-04D8300D12FA}" sibTransId="{D448F476-AE44-44C4-B981-100B7C0F2EC6}"/>
    <dgm:cxn modelId="{973480A0-B826-4F27-8E4F-E76801370B29}" type="presOf" srcId="{B1AF18FB-C673-4096-AD06-2C9826AA8D3F}" destId="{1781E1A7-8DFB-4929-8634-3904D94572DC}" srcOrd="1" destOrd="0" presId="urn:microsoft.com/office/officeart/2005/8/layout/hProcess4"/>
    <dgm:cxn modelId="{074C6BA5-4AD4-44AE-8ABA-ED77357BAE56}" srcId="{75DA3887-245F-4384-AB28-D477A9CCCC7F}" destId="{6F6ABF3A-94BE-4A63-80BC-B7109F3336DA}" srcOrd="1" destOrd="0" parTransId="{E1DC9A67-B241-4F8E-91C9-FD47E2F580D8}" sibTransId="{0BF26DDF-A94A-4FD5-BC03-3725AD868263}"/>
    <dgm:cxn modelId="{3AE29FC3-6730-46C2-9948-74B7EB17A242}" type="presOf" srcId="{78D69D7B-0E0C-4454-AD97-2774805A682C}" destId="{EAB3D916-3C47-46EA-8772-C9AD7865D589}" srcOrd="1" destOrd="0" presId="urn:microsoft.com/office/officeart/2005/8/layout/hProcess4"/>
    <dgm:cxn modelId="{357BB9C7-A2AD-4254-85B5-EFDB0235B22E}" srcId="{4B54413D-6AB2-4E78-8861-3422598E4521}" destId="{C8FCFB0E-A117-40AA-B5CF-DE0FD0EE6247}" srcOrd="0" destOrd="0" parTransId="{2C45D245-1177-4B10-A01C-27CFDD78A4F2}" sibTransId="{61AC3F8F-05C0-4925-A747-976A674249C6}"/>
    <dgm:cxn modelId="{D8F467D7-793E-4819-87E6-E7E12F105307}" type="presOf" srcId="{593122D1-E80A-4DD2-B60E-32D09B880576}" destId="{0C72462A-18B1-4BF7-824D-058B3C405108}" srcOrd="0" destOrd="0" presId="urn:microsoft.com/office/officeart/2005/8/layout/hProcess4"/>
    <dgm:cxn modelId="{8F0FB5DC-0455-42FF-907F-A5C78EEDAF6B}" srcId="{75DA3887-245F-4384-AB28-D477A9CCCC7F}" destId="{190B2289-A9E3-4067-A442-9D6F3FC3946C}" srcOrd="4" destOrd="0" parTransId="{14D9A8FD-F25E-4B84-B49E-6C9B1008FE5D}" sibTransId="{4EF93326-22CB-47F7-B4FC-C68325A0701B}"/>
    <dgm:cxn modelId="{DBCEB9DC-C219-4E72-BE16-83C25E7D6FB9}" type="presOf" srcId="{0BF26DDF-A94A-4FD5-BC03-3725AD868263}" destId="{AA8B2DE7-7B30-48AD-8290-8F1B69ED3A7D}" srcOrd="0" destOrd="0" presId="urn:microsoft.com/office/officeart/2005/8/layout/hProcess4"/>
    <dgm:cxn modelId="{ED9C2DE4-5330-4B0A-AC76-AE1819424582}" srcId="{75DA3887-245F-4384-AB28-D477A9CCCC7F}" destId="{4B54413D-6AB2-4E78-8861-3422598E4521}" srcOrd="3" destOrd="0" parTransId="{8CD6E774-B19D-400E-BCFC-27EE45CF19DC}" sibTransId="{14011EC5-5981-40BD-8EB8-95F6EBB22461}"/>
    <dgm:cxn modelId="{F44837C1-427C-48E9-8D78-1BE2F540496F}" type="presParOf" srcId="{EA8D9BD0-AD0C-4F77-A99D-AD2142FD128D}" destId="{3D456EB9-AEC0-45A9-898B-3A0795FB15ED}" srcOrd="0" destOrd="0" presId="urn:microsoft.com/office/officeart/2005/8/layout/hProcess4"/>
    <dgm:cxn modelId="{481F968C-8413-4C0F-A0B7-7230C00A314A}" type="presParOf" srcId="{EA8D9BD0-AD0C-4F77-A99D-AD2142FD128D}" destId="{D1507E83-3A38-415A-965C-C695C9D5ECC2}" srcOrd="1" destOrd="0" presId="urn:microsoft.com/office/officeart/2005/8/layout/hProcess4"/>
    <dgm:cxn modelId="{B42A0421-4F65-4C18-8C3E-E230551A58C9}" type="presParOf" srcId="{EA8D9BD0-AD0C-4F77-A99D-AD2142FD128D}" destId="{04C5610A-37EF-47B4-AFF8-C5ECA0735FDA}" srcOrd="2" destOrd="0" presId="urn:microsoft.com/office/officeart/2005/8/layout/hProcess4"/>
    <dgm:cxn modelId="{3958059D-30CD-4269-B498-902C3736CAF9}" type="presParOf" srcId="{04C5610A-37EF-47B4-AFF8-C5ECA0735FDA}" destId="{DB775848-6FEF-4BE8-95BC-A67A5D910E62}" srcOrd="0" destOrd="0" presId="urn:microsoft.com/office/officeart/2005/8/layout/hProcess4"/>
    <dgm:cxn modelId="{B2AD96BA-D6D1-4588-86CE-AD63B78ED223}" type="presParOf" srcId="{DB775848-6FEF-4BE8-95BC-A67A5D910E62}" destId="{D22DC8EA-F272-48C3-ACE1-5373753209BD}" srcOrd="0" destOrd="0" presId="urn:microsoft.com/office/officeart/2005/8/layout/hProcess4"/>
    <dgm:cxn modelId="{5FCAC04B-2CC7-4147-A5BD-6F79958BF694}" type="presParOf" srcId="{DB775848-6FEF-4BE8-95BC-A67A5D910E62}" destId="{7C587833-19E2-4ACD-BE8A-572A71051EF6}" srcOrd="1" destOrd="0" presId="urn:microsoft.com/office/officeart/2005/8/layout/hProcess4"/>
    <dgm:cxn modelId="{3745A44A-7475-487C-A8DD-E6CC9B281168}" type="presParOf" srcId="{DB775848-6FEF-4BE8-95BC-A67A5D910E62}" destId="{1781E1A7-8DFB-4929-8634-3904D94572DC}" srcOrd="2" destOrd="0" presId="urn:microsoft.com/office/officeart/2005/8/layout/hProcess4"/>
    <dgm:cxn modelId="{E5632781-E2EC-4F6F-875A-1BD422DC0D39}" type="presParOf" srcId="{DB775848-6FEF-4BE8-95BC-A67A5D910E62}" destId="{1D278E00-B0D4-4083-AEFE-B3DCF3F1A605}" srcOrd="3" destOrd="0" presId="urn:microsoft.com/office/officeart/2005/8/layout/hProcess4"/>
    <dgm:cxn modelId="{34A32C2F-A090-4478-8406-B29EDD2D8139}" type="presParOf" srcId="{DB775848-6FEF-4BE8-95BC-A67A5D910E62}" destId="{64DE31D5-521C-41C3-A917-E97EC0CB96B7}" srcOrd="4" destOrd="0" presId="urn:microsoft.com/office/officeart/2005/8/layout/hProcess4"/>
    <dgm:cxn modelId="{402A5AB5-AFA7-43B7-8FEB-8B139E893769}" type="presParOf" srcId="{04C5610A-37EF-47B4-AFF8-C5ECA0735FDA}" destId="{940DA940-94BD-4DAF-B7E3-09DD3A8ADF01}" srcOrd="1" destOrd="0" presId="urn:microsoft.com/office/officeart/2005/8/layout/hProcess4"/>
    <dgm:cxn modelId="{8EB1BC2D-258F-4C8C-AD95-45E0D0F90F2C}" type="presParOf" srcId="{04C5610A-37EF-47B4-AFF8-C5ECA0735FDA}" destId="{7CA59313-FF85-4F3B-8F63-1756861F71AE}" srcOrd="2" destOrd="0" presId="urn:microsoft.com/office/officeart/2005/8/layout/hProcess4"/>
    <dgm:cxn modelId="{5D3F0747-D5B4-4299-B72C-A177D500CC4C}" type="presParOf" srcId="{7CA59313-FF85-4F3B-8F63-1756861F71AE}" destId="{EC00BB7E-A87E-4E32-9EB6-11E12F57FCD5}" srcOrd="0" destOrd="0" presId="urn:microsoft.com/office/officeart/2005/8/layout/hProcess4"/>
    <dgm:cxn modelId="{F3D09778-3128-4305-9EC7-486F76046BCC}" type="presParOf" srcId="{7CA59313-FF85-4F3B-8F63-1756861F71AE}" destId="{F89B68F6-9399-44C5-A0C7-9AE4B6BADB8F}" srcOrd="1" destOrd="0" presId="urn:microsoft.com/office/officeart/2005/8/layout/hProcess4"/>
    <dgm:cxn modelId="{5552CF55-FD4B-4756-A45E-FCFD928976C3}" type="presParOf" srcId="{7CA59313-FF85-4F3B-8F63-1756861F71AE}" destId="{33D03F68-C4FE-4211-B960-C3486B2666AE}" srcOrd="2" destOrd="0" presId="urn:microsoft.com/office/officeart/2005/8/layout/hProcess4"/>
    <dgm:cxn modelId="{D06961A4-AE5A-41DB-AF1D-2DADE4D0B988}" type="presParOf" srcId="{7CA59313-FF85-4F3B-8F63-1756861F71AE}" destId="{8F17B93C-8B9C-4EBB-9D21-47E7950753DC}" srcOrd="3" destOrd="0" presId="urn:microsoft.com/office/officeart/2005/8/layout/hProcess4"/>
    <dgm:cxn modelId="{CDA75B18-497D-47E2-B9A0-F46730829C56}" type="presParOf" srcId="{7CA59313-FF85-4F3B-8F63-1756861F71AE}" destId="{0BEBB029-9CE1-4286-84D9-59DE4F4A1EB5}" srcOrd="4" destOrd="0" presId="urn:microsoft.com/office/officeart/2005/8/layout/hProcess4"/>
    <dgm:cxn modelId="{DD28FE77-F8E8-4A34-AFB1-E9C251F9D245}" type="presParOf" srcId="{04C5610A-37EF-47B4-AFF8-C5ECA0735FDA}" destId="{AA8B2DE7-7B30-48AD-8290-8F1B69ED3A7D}" srcOrd="3" destOrd="0" presId="urn:microsoft.com/office/officeart/2005/8/layout/hProcess4"/>
    <dgm:cxn modelId="{1BD67E89-FF57-42A3-887A-70CF0E07D8B0}" type="presParOf" srcId="{04C5610A-37EF-47B4-AFF8-C5ECA0735FDA}" destId="{5A93E7AF-1A71-448C-A309-0A8E5445DC73}" srcOrd="4" destOrd="0" presId="urn:microsoft.com/office/officeart/2005/8/layout/hProcess4"/>
    <dgm:cxn modelId="{F7CD4636-C07E-483B-A92A-BEEB5B719E25}" type="presParOf" srcId="{5A93E7AF-1A71-448C-A309-0A8E5445DC73}" destId="{A0277371-3231-4D03-95AD-4AEF31C43823}" srcOrd="0" destOrd="0" presId="urn:microsoft.com/office/officeart/2005/8/layout/hProcess4"/>
    <dgm:cxn modelId="{AB970996-A46F-48CB-A81C-FC4A1A3B42DE}" type="presParOf" srcId="{5A93E7AF-1A71-448C-A309-0A8E5445DC73}" destId="{FC9E5790-B452-4311-A6FC-11DF60A303F1}" srcOrd="1" destOrd="0" presId="urn:microsoft.com/office/officeart/2005/8/layout/hProcess4"/>
    <dgm:cxn modelId="{8B30F46F-2515-464D-9FDE-427467628719}" type="presParOf" srcId="{5A93E7AF-1A71-448C-A309-0A8E5445DC73}" destId="{EAB3D916-3C47-46EA-8772-C9AD7865D589}" srcOrd="2" destOrd="0" presId="urn:microsoft.com/office/officeart/2005/8/layout/hProcess4"/>
    <dgm:cxn modelId="{FF0197B9-B9E2-403C-BEE9-8A357473CD74}" type="presParOf" srcId="{5A93E7AF-1A71-448C-A309-0A8E5445DC73}" destId="{544B8168-02A3-4E90-A342-03CD3ABC69A5}" srcOrd="3" destOrd="0" presId="urn:microsoft.com/office/officeart/2005/8/layout/hProcess4"/>
    <dgm:cxn modelId="{77FC4F96-5E93-40A2-8D20-BEF6C309D3FD}" type="presParOf" srcId="{5A93E7AF-1A71-448C-A309-0A8E5445DC73}" destId="{961E3223-CDD8-42D5-A1F3-D0733A6A90DF}" srcOrd="4" destOrd="0" presId="urn:microsoft.com/office/officeart/2005/8/layout/hProcess4"/>
    <dgm:cxn modelId="{03727909-5DB6-4CC4-861C-8502E758E94E}" type="presParOf" srcId="{04C5610A-37EF-47B4-AFF8-C5ECA0735FDA}" destId="{14058806-2F40-4039-981D-748F8BE936B3}" srcOrd="5" destOrd="0" presId="urn:microsoft.com/office/officeart/2005/8/layout/hProcess4"/>
    <dgm:cxn modelId="{230500E1-FE7F-4AE1-96AA-F9EDE4EB5F08}" type="presParOf" srcId="{04C5610A-37EF-47B4-AFF8-C5ECA0735FDA}" destId="{DE27791C-4CAC-4804-AB62-75E99A04971D}" srcOrd="6" destOrd="0" presId="urn:microsoft.com/office/officeart/2005/8/layout/hProcess4"/>
    <dgm:cxn modelId="{9D744C5D-1F46-4F5C-B7A5-A85AF6E9D283}" type="presParOf" srcId="{DE27791C-4CAC-4804-AB62-75E99A04971D}" destId="{6B0E5956-B42D-4B66-8B2A-1CD0437A887D}" srcOrd="0" destOrd="0" presId="urn:microsoft.com/office/officeart/2005/8/layout/hProcess4"/>
    <dgm:cxn modelId="{0C1FA3F1-CC70-4576-839B-4CDA5965EB5C}" type="presParOf" srcId="{DE27791C-4CAC-4804-AB62-75E99A04971D}" destId="{C9D13E63-0FF8-4936-B79B-EFA6CB9A3425}" srcOrd="1" destOrd="0" presId="urn:microsoft.com/office/officeart/2005/8/layout/hProcess4"/>
    <dgm:cxn modelId="{970EC481-CE6D-470B-ACE9-C425A71742BA}" type="presParOf" srcId="{DE27791C-4CAC-4804-AB62-75E99A04971D}" destId="{2CDACB51-49AC-49DC-B645-245B85FC036E}" srcOrd="2" destOrd="0" presId="urn:microsoft.com/office/officeart/2005/8/layout/hProcess4"/>
    <dgm:cxn modelId="{2F7A50A2-505B-4CAB-A18E-6180AA9FB37C}" type="presParOf" srcId="{DE27791C-4CAC-4804-AB62-75E99A04971D}" destId="{58DDAE7B-DF11-4882-BB7D-4D6155B2F92D}" srcOrd="3" destOrd="0" presId="urn:microsoft.com/office/officeart/2005/8/layout/hProcess4"/>
    <dgm:cxn modelId="{3DEF6494-C834-44BE-AD03-3E9EBE88CFFC}" type="presParOf" srcId="{DE27791C-4CAC-4804-AB62-75E99A04971D}" destId="{60468A71-782D-4086-B34D-CF131702BFAD}" srcOrd="4" destOrd="0" presId="urn:microsoft.com/office/officeart/2005/8/layout/hProcess4"/>
    <dgm:cxn modelId="{92C1D8EC-C4EC-43B6-AFE4-D9F46D1D2DC5}" type="presParOf" srcId="{04C5610A-37EF-47B4-AFF8-C5ECA0735FDA}" destId="{93BA34E3-1C80-453A-A46A-4A546244B27F}" srcOrd="7" destOrd="0" presId="urn:microsoft.com/office/officeart/2005/8/layout/hProcess4"/>
    <dgm:cxn modelId="{3F70941C-5218-4840-A873-A2C50DDBB638}" type="presParOf" srcId="{04C5610A-37EF-47B4-AFF8-C5ECA0735FDA}" destId="{2E4A457A-8227-4142-8081-E7FE0BB2513C}" srcOrd="8" destOrd="0" presId="urn:microsoft.com/office/officeart/2005/8/layout/hProcess4"/>
    <dgm:cxn modelId="{D0084596-250D-42C2-89C3-963E20B23C92}" type="presParOf" srcId="{2E4A457A-8227-4142-8081-E7FE0BB2513C}" destId="{D7F58033-83FF-4A0A-89B8-5BB1EC30AB3F}" srcOrd="0" destOrd="0" presId="urn:microsoft.com/office/officeart/2005/8/layout/hProcess4"/>
    <dgm:cxn modelId="{556D400C-0F06-4288-8FC3-AEE0B3B7D63B}" type="presParOf" srcId="{2E4A457A-8227-4142-8081-E7FE0BB2513C}" destId="{0C72462A-18B1-4BF7-824D-058B3C405108}" srcOrd="1" destOrd="0" presId="urn:microsoft.com/office/officeart/2005/8/layout/hProcess4"/>
    <dgm:cxn modelId="{FFF664F1-33AC-4BB1-A5B8-018433A981CE}" type="presParOf" srcId="{2E4A457A-8227-4142-8081-E7FE0BB2513C}" destId="{8C248BA1-7DC1-415E-80C6-CA6A7F28E40E}" srcOrd="2" destOrd="0" presId="urn:microsoft.com/office/officeart/2005/8/layout/hProcess4"/>
    <dgm:cxn modelId="{B88DE7EF-6496-442A-A6A2-77519F955DB3}" type="presParOf" srcId="{2E4A457A-8227-4142-8081-E7FE0BB2513C}" destId="{762856FF-F6BA-475A-AF8F-7F9F619350E2}" srcOrd="3" destOrd="0" presId="urn:microsoft.com/office/officeart/2005/8/layout/hProcess4"/>
    <dgm:cxn modelId="{00636952-8A0C-4C63-8578-A98F03AD37A3}" type="presParOf" srcId="{2E4A457A-8227-4142-8081-E7FE0BB2513C}" destId="{3033FA9A-B24A-4F56-93EF-D2CEE9FDAB1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87833-19E2-4ACD-BE8A-572A71051EF6}">
      <dsp:nvSpPr>
        <dsp:cNvPr id="0" name=""/>
        <dsp:cNvSpPr/>
      </dsp:nvSpPr>
      <dsp:spPr>
        <a:xfrm>
          <a:off x="0" y="2035830"/>
          <a:ext cx="1871017" cy="1543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50" kern="1200" dirty="0"/>
        </a:p>
      </dsp:txBody>
      <dsp:txXfrm>
        <a:off x="35513" y="2071343"/>
        <a:ext cx="1799991" cy="1141486"/>
      </dsp:txXfrm>
    </dsp:sp>
    <dsp:sp modelId="{940DA940-94BD-4DAF-B7E3-09DD3A8ADF01}">
      <dsp:nvSpPr>
        <dsp:cNvPr id="0" name=""/>
        <dsp:cNvSpPr/>
      </dsp:nvSpPr>
      <dsp:spPr>
        <a:xfrm>
          <a:off x="1049714" y="2351785"/>
          <a:ext cx="2099286" cy="2099286"/>
        </a:xfrm>
        <a:prstGeom prst="leftCircularArrow">
          <a:avLst>
            <a:gd name="adj1" fmla="val 3324"/>
            <a:gd name="adj2" fmla="val 410732"/>
            <a:gd name="adj3" fmla="val 2186243"/>
            <a:gd name="adj4" fmla="val 9024489"/>
            <a:gd name="adj5" fmla="val 3878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278E00-B0D4-4083-AEFE-B3DCF3F1A605}">
      <dsp:nvSpPr>
        <dsp:cNvPr id="0" name=""/>
        <dsp:cNvSpPr/>
      </dsp:nvSpPr>
      <dsp:spPr>
        <a:xfrm>
          <a:off x="420800" y="3221059"/>
          <a:ext cx="1663126" cy="661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DEV</a:t>
          </a:r>
          <a:endParaRPr lang="en-US" sz="1600" b="0" i="1" kern="1200" dirty="0"/>
        </a:p>
      </dsp:txBody>
      <dsp:txXfrm>
        <a:off x="440171" y="3240430"/>
        <a:ext cx="1624384" cy="622628"/>
      </dsp:txXfrm>
    </dsp:sp>
    <dsp:sp modelId="{F89B68F6-9399-44C5-A0C7-9AE4B6BADB8F}">
      <dsp:nvSpPr>
        <dsp:cNvPr id="0" name=""/>
        <dsp:cNvSpPr/>
      </dsp:nvSpPr>
      <dsp:spPr>
        <a:xfrm>
          <a:off x="2416231" y="2008546"/>
          <a:ext cx="1871017" cy="1543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291182"/>
              <a:satOff val="-1717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2451744" y="2374744"/>
        <a:ext cx="1799991" cy="1141486"/>
      </dsp:txXfrm>
    </dsp:sp>
    <dsp:sp modelId="{AA8B2DE7-7B30-48AD-8290-8F1B69ED3A7D}">
      <dsp:nvSpPr>
        <dsp:cNvPr id="0" name=""/>
        <dsp:cNvSpPr/>
      </dsp:nvSpPr>
      <dsp:spPr>
        <a:xfrm>
          <a:off x="3445336" y="1048710"/>
          <a:ext cx="2338361" cy="2338361"/>
        </a:xfrm>
        <a:prstGeom prst="circularArrow">
          <a:avLst>
            <a:gd name="adj1" fmla="val 2984"/>
            <a:gd name="adj2" fmla="val 365790"/>
            <a:gd name="adj3" fmla="val 19458699"/>
            <a:gd name="adj4" fmla="val 12575511"/>
            <a:gd name="adj5" fmla="val 3482"/>
          </a:avLst>
        </a:prstGeom>
        <a:gradFill rotWithShape="0">
          <a:gsLst>
            <a:gs pos="0">
              <a:schemeClr val="accent3">
                <a:hueOff val="-388243"/>
                <a:satOff val="-2289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388243"/>
                <a:satOff val="-2289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388243"/>
                <a:satOff val="-2289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17B93C-8B9C-4EBB-9D21-47E7950753DC}">
      <dsp:nvSpPr>
        <dsp:cNvPr id="0" name=""/>
        <dsp:cNvSpPr/>
      </dsp:nvSpPr>
      <dsp:spPr>
        <a:xfrm>
          <a:off x="2832013" y="1677861"/>
          <a:ext cx="1663126" cy="661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91182"/>
                <a:satOff val="-1717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291182"/>
                <a:satOff val="-1717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291182"/>
                <a:satOff val="-1717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TEST</a:t>
          </a:r>
          <a:endParaRPr lang="en-US" sz="800" b="1" kern="1200" dirty="0"/>
        </a:p>
      </dsp:txBody>
      <dsp:txXfrm>
        <a:off x="2851384" y="1697232"/>
        <a:ext cx="1624384" cy="622628"/>
      </dsp:txXfrm>
    </dsp:sp>
    <dsp:sp modelId="{FC9E5790-B452-4311-A6FC-11DF60A303F1}">
      <dsp:nvSpPr>
        <dsp:cNvPr id="0" name=""/>
        <dsp:cNvSpPr/>
      </dsp:nvSpPr>
      <dsp:spPr>
        <a:xfrm>
          <a:off x="4827444" y="2008546"/>
          <a:ext cx="1871017" cy="1543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582364"/>
              <a:satOff val="-3433"/>
              <a:lumOff val="-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50" kern="1200" dirty="0"/>
        </a:p>
      </dsp:txBody>
      <dsp:txXfrm>
        <a:off x="4862957" y="2044059"/>
        <a:ext cx="1799991" cy="1141486"/>
      </dsp:txXfrm>
    </dsp:sp>
    <dsp:sp modelId="{14058806-2F40-4039-981D-748F8BE936B3}">
      <dsp:nvSpPr>
        <dsp:cNvPr id="0" name=""/>
        <dsp:cNvSpPr/>
      </dsp:nvSpPr>
      <dsp:spPr>
        <a:xfrm>
          <a:off x="5872140" y="2351785"/>
          <a:ext cx="2099286" cy="2099286"/>
        </a:xfrm>
        <a:prstGeom prst="leftCircularArrow">
          <a:avLst>
            <a:gd name="adj1" fmla="val 3324"/>
            <a:gd name="adj2" fmla="val 410732"/>
            <a:gd name="adj3" fmla="val 2186243"/>
            <a:gd name="adj4" fmla="val 9024489"/>
            <a:gd name="adj5" fmla="val 3878"/>
          </a:avLst>
        </a:prstGeom>
        <a:gradFill rotWithShape="0">
          <a:gsLst>
            <a:gs pos="0">
              <a:schemeClr val="accent3">
                <a:hueOff val="-776485"/>
                <a:satOff val="-4577"/>
                <a:lumOff val="-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776485"/>
                <a:satOff val="-4577"/>
                <a:lumOff val="-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776485"/>
                <a:satOff val="-4577"/>
                <a:lumOff val="-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4B8168-02A3-4E90-A342-03CD3ABC69A5}">
      <dsp:nvSpPr>
        <dsp:cNvPr id="0" name=""/>
        <dsp:cNvSpPr/>
      </dsp:nvSpPr>
      <dsp:spPr>
        <a:xfrm>
          <a:off x="5243226" y="3221059"/>
          <a:ext cx="1663126" cy="661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582364"/>
                <a:satOff val="-3433"/>
                <a:lumOff val="-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582364"/>
                <a:satOff val="-3433"/>
                <a:lumOff val="-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582364"/>
                <a:satOff val="-3433"/>
                <a:lumOff val="-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QA</a:t>
          </a:r>
        </a:p>
      </dsp:txBody>
      <dsp:txXfrm>
        <a:off x="5262597" y="3240430"/>
        <a:ext cx="1624384" cy="622628"/>
      </dsp:txXfrm>
    </dsp:sp>
    <dsp:sp modelId="{C9D13E63-0FF8-4936-B79B-EFA6CB9A3425}">
      <dsp:nvSpPr>
        <dsp:cNvPr id="0" name=""/>
        <dsp:cNvSpPr/>
      </dsp:nvSpPr>
      <dsp:spPr>
        <a:xfrm>
          <a:off x="7238657" y="2008546"/>
          <a:ext cx="1871017" cy="1543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873546"/>
              <a:satOff val="-5150"/>
              <a:lumOff val="-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50" kern="1200" dirty="0"/>
        </a:p>
      </dsp:txBody>
      <dsp:txXfrm>
        <a:off x="7274170" y="2374744"/>
        <a:ext cx="1799991" cy="1141486"/>
      </dsp:txXfrm>
    </dsp:sp>
    <dsp:sp modelId="{93BA34E3-1C80-453A-A46A-4A546244B27F}">
      <dsp:nvSpPr>
        <dsp:cNvPr id="0" name=""/>
        <dsp:cNvSpPr/>
      </dsp:nvSpPr>
      <dsp:spPr>
        <a:xfrm>
          <a:off x="8267761" y="1048710"/>
          <a:ext cx="2338361" cy="2338361"/>
        </a:xfrm>
        <a:prstGeom prst="circularArrow">
          <a:avLst>
            <a:gd name="adj1" fmla="val 2984"/>
            <a:gd name="adj2" fmla="val 365790"/>
            <a:gd name="adj3" fmla="val 19458699"/>
            <a:gd name="adj4" fmla="val 12575511"/>
            <a:gd name="adj5" fmla="val 3482"/>
          </a:avLst>
        </a:prstGeom>
        <a:gradFill rotWithShape="0">
          <a:gsLst>
            <a:gs pos="0">
              <a:schemeClr val="accent3">
                <a:hueOff val="-1164728"/>
                <a:satOff val="-6866"/>
                <a:lumOff val="-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164728"/>
                <a:satOff val="-6866"/>
                <a:lumOff val="-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164728"/>
                <a:satOff val="-6866"/>
                <a:lumOff val="-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DDAE7B-DF11-4882-BB7D-4D6155B2F92D}">
      <dsp:nvSpPr>
        <dsp:cNvPr id="0" name=""/>
        <dsp:cNvSpPr/>
      </dsp:nvSpPr>
      <dsp:spPr>
        <a:xfrm>
          <a:off x="7654438" y="1677861"/>
          <a:ext cx="1663126" cy="661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873546"/>
                <a:satOff val="-5150"/>
                <a:lumOff val="-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873546"/>
                <a:satOff val="-5150"/>
                <a:lumOff val="-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873546"/>
                <a:satOff val="-5150"/>
                <a:lumOff val="-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PROD</a:t>
          </a:r>
        </a:p>
      </dsp:txBody>
      <dsp:txXfrm>
        <a:off x="7673809" y="1697232"/>
        <a:ext cx="1624384" cy="622628"/>
      </dsp:txXfrm>
    </dsp:sp>
    <dsp:sp modelId="{0C72462A-18B1-4BF7-824D-058B3C405108}">
      <dsp:nvSpPr>
        <dsp:cNvPr id="0" name=""/>
        <dsp:cNvSpPr/>
      </dsp:nvSpPr>
      <dsp:spPr>
        <a:xfrm>
          <a:off x="9649870" y="2008546"/>
          <a:ext cx="1871017" cy="1543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-1164728"/>
              <a:satOff val="-6866"/>
              <a:lumOff val="-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050" b="1" kern="1200" dirty="0"/>
        </a:p>
      </dsp:txBody>
      <dsp:txXfrm>
        <a:off x="9685383" y="2044059"/>
        <a:ext cx="1799991" cy="1141486"/>
      </dsp:txXfrm>
    </dsp:sp>
    <dsp:sp modelId="{762856FF-F6BA-475A-AF8F-7F9F619350E2}">
      <dsp:nvSpPr>
        <dsp:cNvPr id="0" name=""/>
        <dsp:cNvSpPr/>
      </dsp:nvSpPr>
      <dsp:spPr>
        <a:xfrm>
          <a:off x="10065651" y="3221059"/>
          <a:ext cx="1663126" cy="661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164728"/>
                <a:satOff val="-6866"/>
                <a:lumOff val="-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164728"/>
                <a:satOff val="-6866"/>
                <a:lumOff val="-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164728"/>
                <a:satOff val="-6866"/>
                <a:lumOff val="-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MONITORING</a:t>
          </a:r>
        </a:p>
      </dsp:txBody>
      <dsp:txXfrm>
        <a:off x="10085022" y="3240430"/>
        <a:ext cx="1624384" cy="622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057606-9E17-4538-B86C-F63E8AF2FE77}" type="datetimeFigureOut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6BE40C-CECB-413F-9497-75B9E12C3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9463B1-8206-40C7-B5E3-C1BEA9100BC3}" type="datetimeFigureOut">
              <a:rPr lang="en-US"/>
              <a:pPr>
                <a:defRPr/>
              </a:pPr>
              <a:t>11/7/2019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902466-9449-4A56-A4DF-B81F7B7D7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0"/>
            <a:ext cx="12295188" cy="692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2849" y="2424742"/>
            <a:ext cx="7206302" cy="135070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49" y="3867527"/>
            <a:ext cx="7206302" cy="819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83046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10515600" cy="11770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28" y="1767325"/>
            <a:ext cx="6890975" cy="441511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766888"/>
            <a:ext cx="3930555" cy="4414837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D1A3-359C-4FD5-A69B-2B1A096AC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9901" y="831850"/>
            <a:ext cx="6244798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255942"/>
            <a:ext cx="5176837" cy="5921022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43DB4-9CFA-489F-9D59-5225DF3A0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160060"/>
            <a:ext cx="6210872" cy="5016903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255942"/>
            <a:ext cx="5176837" cy="5921022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A39D1-B879-4DE9-A73E-6E456F414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255942"/>
            <a:ext cx="5176837" cy="5921022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CE345-098E-4E17-A668-5387F178F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0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8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81850" y="1388445"/>
            <a:ext cx="5029200" cy="5550408"/>
          </a:xfrm>
        </p:spPr>
        <p:txBody>
          <a:bodyPr rtlCol="0" anchor="ctr">
            <a:norm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912445"/>
            <a:ext cx="5930900" cy="15716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50" y="4535585"/>
            <a:ext cx="5930900" cy="744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95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9901" y="831850"/>
            <a:ext cx="6244798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0"/>
            <a:ext cx="5176837" cy="685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7F8CF-9109-4CDA-BB96-055BC78C3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2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160060"/>
            <a:ext cx="6210872" cy="5016903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0"/>
            <a:ext cx="5176837" cy="685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A0FD-6E39-4AA4-A897-F3330F32E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0"/>
            <a:ext cx="5176837" cy="685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E9227-498C-43A0-85DF-093B371AE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138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5445125" y="3759200"/>
            <a:ext cx="13017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50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052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0"/>
            <a:ext cx="12295188" cy="692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1962150" y="5211763"/>
            <a:ext cx="24003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Corporate Headquarters &amp;</a:t>
            </a:r>
          </a:p>
          <a:p>
            <a:pPr eaLnBrk="1" hangingPunct="1">
              <a:defRPr/>
            </a:pPr>
            <a:r>
              <a:rPr lang="en-US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Principal Delivery Centre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100 Feet Road (ECR),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Pakkamudiyanpet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Pondicherry – 605 008, India.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Phone: +91 413 4212124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Fax: +91 413 4212190 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962150" y="4868863"/>
            <a:ext cx="52006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700">
                <a:solidFill>
                  <a:schemeClr val="bg1"/>
                </a:solidFill>
                <a:ea typeface="MS Gothic" panose="020B0609070205080204" pitchFamily="49" charset="-128"/>
                <a:cs typeface="Open Sans Light"/>
              </a:rPr>
              <a:t>Integra Software Services Pvt. Ltd. </a:t>
            </a:r>
          </a:p>
        </p:txBody>
      </p:sp>
      <p:sp>
        <p:nvSpPr>
          <p:cNvPr id="10" name="TextBox 13"/>
          <p:cNvSpPr txBox="1">
            <a:spLocks noChangeArrowheads="1"/>
          </p:cNvSpPr>
          <p:nvPr userDrawn="1"/>
        </p:nvSpPr>
        <p:spPr bwMode="auto">
          <a:xfrm>
            <a:off x="4362450" y="5211763"/>
            <a:ext cx="24003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Registered Office &amp; </a:t>
            </a:r>
          </a:p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Centre for Digital Services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Chennai One – IT Park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Floor 2, Module 8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200 Feet Road, Thoraipakkam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Chennai – 600 097, India.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Phone: +91 44 46125555</a:t>
            </a:r>
          </a:p>
        </p:txBody>
      </p:sp>
      <p:sp>
        <p:nvSpPr>
          <p:cNvPr id="11" name="TextBox 14"/>
          <p:cNvSpPr txBox="1">
            <a:spLocks noChangeArrowheads="1"/>
          </p:cNvSpPr>
          <p:nvPr userDrawn="1"/>
        </p:nvSpPr>
        <p:spPr bwMode="auto">
          <a:xfrm>
            <a:off x="1938338" y="2070100"/>
            <a:ext cx="35941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400">
                <a:solidFill>
                  <a:schemeClr val="bg1"/>
                </a:solidFill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12" name="TextBox 15"/>
          <p:cNvSpPr txBox="1">
            <a:spLocks noChangeArrowheads="1"/>
          </p:cNvSpPr>
          <p:nvPr userDrawn="1"/>
        </p:nvSpPr>
        <p:spPr bwMode="auto">
          <a:xfrm>
            <a:off x="7791450" y="5211763"/>
            <a:ext cx="2400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Global Delivery Centres:</a:t>
            </a:r>
          </a:p>
        </p:txBody>
      </p:sp>
      <p:sp>
        <p:nvSpPr>
          <p:cNvPr id="13" name="TextBox 16"/>
          <p:cNvSpPr txBox="1">
            <a:spLocks noChangeArrowheads="1"/>
          </p:cNvSpPr>
          <p:nvPr userDrawn="1"/>
        </p:nvSpPr>
        <p:spPr bwMode="auto">
          <a:xfrm>
            <a:off x="7791450" y="6410325"/>
            <a:ext cx="3733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India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</a:t>
            </a: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Bangalore, Chennai, Pondicherry, Pune</a:t>
            </a:r>
          </a:p>
        </p:txBody>
      </p:sp>
      <p:sp>
        <p:nvSpPr>
          <p:cNvPr id="14" name="TextBox 17"/>
          <p:cNvSpPr txBox="1">
            <a:spLocks noChangeArrowheads="1"/>
          </p:cNvSpPr>
          <p:nvPr userDrawn="1"/>
        </p:nvSpPr>
        <p:spPr bwMode="auto">
          <a:xfrm>
            <a:off x="7791450" y="5586413"/>
            <a:ext cx="32131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UK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 Harrow</a:t>
            </a: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(Middlesex)</a:t>
            </a:r>
          </a:p>
        </p:txBody>
      </p:sp>
      <p:sp>
        <p:nvSpPr>
          <p:cNvPr id="15" name="TextBox 18"/>
          <p:cNvSpPr txBox="1">
            <a:spLocks noChangeArrowheads="1"/>
          </p:cNvSpPr>
          <p:nvPr userDrawn="1"/>
        </p:nvSpPr>
        <p:spPr bwMode="auto">
          <a:xfrm>
            <a:off x="7791450" y="5861050"/>
            <a:ext cx="3213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US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</a:t>
            </a: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Oak Brook (Illinois)</a:t>
            </a:r>
          </a:p>
        </p:txBody>
      </p:sp>
      <p:sp>
        <p:nvSpPr>
          <p:cNvPr id="16" name="TextBox 19"/>
          <p:cNvSpPr txBox="1">
            <a:spLocks noChangeArrowheads="1"/>
          </p:cNvSpPr>
          <p:nvPr userDrawn="1"/>
        </p:nvSpPr>
        <p:spPr bwMode="auto">
          <a:xfrm>
            <a:off x="7791450" y="6135688"/>
            <a:ext cx="3213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Japan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 Yokohama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177088" y="5222875"/>
            <a:ext cx="0" cy="1450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2150" y="2992762"/>
            <a:ext cx="6629400" cy="819837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0333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0"/>
            <a:ext cx="12295188" cy="692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2849" y="2424742"/>
            <a:ext cx="7206302" cy="135070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49" y="3867527"/>
            <a:ext cx="7206302" cy="819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96000" y="311150"/>
            <a:ext cx="2223581" cy="7493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71755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5111496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583139"/>
            <a:ext cx="5108237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0375F-4BE0-4598-978D-F9D2AF82E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6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255713"/>
            <a:ext cx="5111496" cy="492125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255713"/>
            <a:ext cx="5108237" cy="492125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9497C-1BAA-4D2D-8322-80F987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332141"/>
            <a:ext cx="10515600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697439"/>
            <a:ext cx="5111496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697439"/>
            <a:ext cx="5108237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BB451-FBE1-44C2-AF8D-C6FF48247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1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38" y="1681163"/>
            <a:ext cx="5157787" cy="434240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38" y="2224585"/>
            <a:ext cx="5157787" cy="3965078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0250" y="1681163"/>
            <a:ext cx="5183188" cy="434240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0250" y="2224585"/>
            <a:ext cx="5183188" cy="3965078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77838" y="857250"/>
            <a:ext cx="10515600" cy="5127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FCD6-5C4A-4F3A-96FA-4CC53966A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414000" y="6278563"/>
            <a:ext cx="1778000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69900" y="831850"/>
            <a:ext cx="10515600" cy="3698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123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44150" y="6381750"/>
            <a:ext cx="184785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10515600" cy="11088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49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13A5A-DE23-4F50-B951-45E6A8604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7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7E14B-01CE-4BF3-8886-01DA62552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2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7C38D-6BEE-454F-B025-689CE361C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6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B0566-CE4E-4AA0-8FDF-E445B48ED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583139"/>
            <a:ext cx="10515600" cy="4599295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2A3A6-7229-4D98-BE36-B52D90B1B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63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71422-DA20-45B4-9D1A-6F13A8628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255713"/>
            <a:ext cx="10515600" cy="4926721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6ADD-191E-4EBA-9641-8413F03C5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5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10515600" cy="11770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767325"/>
            <a:ext cx="10515600" cy="441511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837CC-90EA-4A50-927F-AB4136204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77838" y="857250"/>
            <a:ext cx="10515600" cy="5127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6150-6450-4D4C-9F07-8DE17563D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C1669-60C2-42CF-A853-0DC8D2C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681" y="1583139"/>
            <a:ext cx="6904623" cy="4599295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582738"/>
            <a:ext cx="3889612" cy="4598987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6EF57-A1A2-4E00-8C6E-2AA6DE95D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681" y="1255713"/>
            <a:ext cx="6904623" cy="4926721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255334"/>
            <a:ext cx="3889612" cy="4926391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832AA-08E7-418B-BED5-7E1917EB4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9900" y="255588"/>
            <a:ext cx="10515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9900" y="1255713"/>
            <a:ext cx="10515600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38" y="6454775"/>
            <a:ext cx="106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6925" y="6454775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B37369-AA3C-45D4-ADF6-9FC227B17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488113"/>
            <a:ext cx="914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55" r:id="rId14"/>
    <p:sldLayoutId id="2147483741" r:id="rId15"/>
    <p:sldLayoutId id="2147483742" r:id="rId16"/>
    <p:sldLayoutId id="2147483743" r:id="rId17"/>
    <p:sldLayoutId id="2147483756" r:id="rId18"/>
    <p:sldLayoutId id="2147483757" r:id="rId19"/>
    <p:sldLayoutId id="2147483744" r:id="rId20"/>
    <p:sldLayoutId id="2147483745" r:id="rId21"/>
    <p:sldLayoutId id="2147483746" r:id="rId22"/>
    <p:sldLayoutId id="2147483747" r:id="rId23"/>
    <p:sldLayoutId id="2147483758" r:id="rId24"/>
    <p:sldLayoutId id="2147483759" r:id="rId25"/>
    <p:sldLayoutId id="2147483748" r:id="rId26"/>
    <p:sldLayoutId id="2147483749" r:id="rId27"/>
    <p:sldLayoutId id="2147483750" r:id="rId28"/>
    <p:sldLayoutId id="2147483751" r:id="rId29"/>
    <p:sldLayoutId id="2147483752" r:id="rId30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 kern="1200">
          <a:solidFill>
            <a:srgbClr val="3B3B3B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spcBef>
          <a:spcPts val="1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300" kern="1200">
          <a:solidFill>
            <a:srgbClr val="585858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ts val="500"/>
        </a:spcBef>
        <a:spcAft>
          <a:spcPct val="0"/>
        </a:spcAft>
        <a:buClr>
          <a:srgbClr val="FA8D1B"/>
        </a:buClr>
        <a:buFont typeface="Calibri" panose="020F0502020204030204" pitchFamily="34" charset="0"/>
        <a:buChar char="−"/>
        <a:defRPr sz="2100" kern="1200">
          <a:solidFill>
            <a:srgbClr val="58585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152D8F"/>
        </a:buClr>
        <a:buFont typeface="Wingdings" panose="05000000000000000000" pitchFamily="2" charset="2"/>
        <a:buChar char="§"/>
        <a:defRPr sz="1900" kern="1200">
          <a:solidFill>
            <a:srgbClr val="58585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8585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858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/>
          </p:nvPr>
        </p:nvSpPr>
        <p:spPr>
          <a:xfrm>
            <a:off x="2492375" y="2424113"/>
            <a:ext cx="7207250" cy="1350962"/>
          </a:xfrm>
        </p:spPr>
        <p:txBody>
          <a:bodyPr/>
          <a:lstStyle/>
          <a:p>
            <a:pPr eaLnBrk="1" hangingPunct="1"/>
            <a:r>
              <a:rPr lang="en-US" altLang="en-US" dirty="0"/>
              <a:t>Products Service Delivery</a:t>
            </a:r>
          </a:p>
        </p:txBody>
      </p:sp>
      <p:sp>
        <p:nvSpPr>
          <p:cNvPr id="11267" name="Subtitle 5"/>
          <p:cNvSpPr>
            <a:spLocks noGrp="1"/>
          </p:cNvSpPr>
          <p:nvPr>
            <p:ph type="subTitle" idx="1"/>
          </p:nvPr>
        </p:nvSpPr>
        <p:spPr>
          <a:xfrm>
            <a:off x="1521229" y="3867150"/>
            <a:ext cx="9260378" cy="820738"/>
          </a:xfrm>
        </p:spPr>
        <p:txBody>
          <a:bodyPr/>
          <a:lstStyle/>
          <a:p>
            <a:pPr eaLnBrk="1" hangingPunct="1"/>
            <a:r>
              <a:rPr lang="en-US" altLang="en-US" dirty="0"/>
              <a:t>Release &amp; Deployment Management</a:t>
            </a:r>
          </a:p>
        </p:txBody>
      </p:sp>
      <p:sp>
        <p:nvSpPr>
          <p:cNvPr id="4" name="Subtitle 6"/>
          <p:cNvSpPr txBox="1">
            <a:spLocks/>
          </p:cNvSpPr>
          <p:nvPr/>
        </p:nvSpPr>
        <p:spPr bwMode="auto">
          <a:xfrm>
            <a:off x="3775075" y="5316538"/>
            <a:ext cx="46418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69" tIns="52135" rIns="104269" bIns="52135">
            <a:spAutoFit/>
          </a:bodyPr>
          <a:lstStyle>
            <a:lvl1pPr defTabSz="10414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300">
                <a:solidFill>
                  <a:srgbClr val="585858"/>
                </a:solidFill>
                <a:latin typeface="Calibri" panose="020F0502020204030204" pitchFamily="34" charset="0"/>
              </a:defRPr>
            </a:lvl1pPr>
            <a:lvl2pPr marL="846138" indent="-325438" defTabSz="1041400">
              <a:spcBef>
                <a:spcPts val="500"/>
              </a:spcBef>
              <a:buClr>
                <a:srgbClr val="FA8D1B"/>
              </a:buClr>
              <a:buFont typeface="Calibri" panose="020F0502020204030204" pitchFamily="34" charset="0"/>
              <a:buChar char="−"/>
              <a:defRPr sz="2100">
                <a:solidFill>
                  <a:srgbClr val="585858"/>
                </a:solidFill>
                <a:latin typeface="Calibri" panose="020F0502020204030204" pitchFamily="34" charset="0"/>
              </a:defRPr>
            </a:lvl2pPr>
            <a:lvl3pPr marL="1303338" indent="-260350" defTabSz="1041400">
              <a:spcBef>
                <a:spcPts val="500"/>
              </a:spcBef>
              <a:buClr>
                <a:srgbClr val="152D8F"/>
              </a:buClr>
              <a:buFont typeface="Wingdings" panose="05000000000000000000" pitchFamily="2" charset="2"/>
              <a:buChar char="§"/>
              <a:defRPr sz="1900">
                <a:solidFill>
                  <a:srgbClr val="585858"/>
                </a:solidFill>
                <a:latin typeface="Calibri" panose="020F0502020204030204" pitchFamily="34" charset="0"/>
              </a:defRPr>
            </a:lvl3pPr>
            <a:lvl4pPr marL="1824038" indent="-260350" defTabSz="1041400"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4pPr>
            <a:lvl5pPr marL="2344738" indent="-260350" defTabSz="1041400"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5pPr>
            <a:lvl6pPr marL="28019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6pPr>
            <a:lvl7pPr marL="32591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7pPr>
            <a:lvl8pPr marL="37163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8pPr>
            <a:lvl9pPr marL="41735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  <a:t>Madhu Reddy</a:t>
            </a:r>
            <a:b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</a:br>
            <a: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  <a:t>Asst Release Manager </a:t>
            </a:r>
          </a:p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  <a:t>&lt;Nov, 2019&gt;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image001">
            <a:extLst>
              <a:ext uri="{FF2B5EF4-FFF2-40B4-BE49-F238E27FC236}">
                <a16:creationId xmlns:a16="http://schemas.microsoft.com/office/drawing/2014/main" id="{BAE07A89-F617-4967-9B03-A8BB639C2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571" y="640867"/>
            <a:ext cx="8900699" cy="513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A094D-3538-449A-9B9D-7192F102432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86A20-C3CE-4067-A135-5CE24DB7EB06}"/>
              </a:ext>
            </a:extLst>
          </p:cNvPr>
          <p:cNvSpPr txBox="1"/>
          <p:nvPr/>
        </p:nvSpPr>
        <p:spPr>
          <a:xfrm>
            <a:off x="503238" y="226090"/>
            <a:ext cx="10700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Post Actions for the CI/CD Automation: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9FC46-39C1-4579-8516-8D14C0E71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04" y="980661"/>
            <a:ext cx="10515600" cy="520177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Windows Jenkins server configuration setup has  done.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Linux Jenkins server configuration setup has done.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Able to connect and clone the data from development code repository.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Able to test using automation script using Maven &amp; Selenium.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By using node packages able to build and test the code.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Able to deploy the code into Azure app server.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Completed the CI/CD process for the iPMP project.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DCDF-F5BB-456B-97F7-7E090591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Milestone Review and Quality Gates - Checklist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EAB7-7DA8-4FB0-9D12-380AB2E26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838" y="857250"/>
            <a:ext cx="10515600" cy="54905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B506F-15AE-4FF9-9237-8BEF55E7FF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B3B68-B5D8-47CA-9E45-4A6BF06C18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FE6150-6450-4D4C-9F07-8DE17563D27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CDA20F-B2E1-44CB-8B8A-F56729721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48730"/>
              </p:ext>
            </p:extLst>
          </p:nvPr>
        </p:nvGraphicFramePr>
        <p:xfrm>
          <a:off x="198783" y="755373"/>
          <a:ext cx="11781181" cy="5699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0837">
                  <a:extLst>
                    <a:ext uri="{9D8B030D-6E8A-4147-A177-3AD203B41FA5}">
                      <a16:colId xmlns:a16="http://schemas.microsoft.com/office/drawing/2014/main" val="3463809138"/>
                    </a:ext>
                  </a:extLst>
                </a:gridCol>
                <a:gridCol w="1333577">
                  <a:extLst>
                    <a:ext uri="{9D8B030D-6E8A-4147-A177-3AD203B41FA5}">
                      <a16:colId xmlns:a16="http://schemas.microsoft.com/office/drawing/2014/main" val="489702987"/>
                    </a:ext>
                  </a:extLst>
                </a:gridCol>
                <a:gridCol w="1198721">
                  <a:extLst>
                    <a:ext uri="{9D8B030D-6E8A-4147-A177-3AD203B41FA5}">
                      <a16:colId xmlns:a16="http://schemas.microsoft.com/office/drawing/2014/main" val="901624196"/>
                    </a:ext>
                  </a:extLst>
                </a:gridCol>
                <a:gridCol w="1198721">
                  <a:extLst>
                    <a:ext uri="{9D8B030D-6E8A-4147-A177-3AD203B41FA5}">
                      <a16:colId xmlns:a16="http://schemas.microsoft.com/office/drawing/2014/main" val="2305990138"/>
                    </a:ext>
                  </a:extLst>
                </a:gridCol>
                <a:gridCol w="1198721">
                  <a:extLst>
                    <a:ext uri="{9D8B030D-6E8A-4147-A177-3AD203B41FA5}">
                      <a16:colId xmlns:a16="http://schemas.microsoft.com/office/drawing/2014/main" val="1351530710"/>
                    </a:ext>
                  </a:extLst>
                </a:gridCol>
                <a:gridCol w="1228689">
                  <a:extLst>
                    <a:ext uri="{9D8B030D-6E8A-4147-A177-3AD203B41FA5}">
                      <a16:colId xmlns:a16="http://schemas.microsoft.com/office/drawing/2014/main" val="37154542"/>
                    </a:ext>
                  </a:extLst>
                </a:gridCol>
                <a:gridCol w="2891915">
                  <a:extLst>
                    <a:ext uri="{9D8B030D-6E8A-4147-A177-3AD203B41FA5}">
                      <a16:colId xmlns:a16="http://schemas.microsoft.com/office/drawing/2014/main" val="319421760"/>
                    </a:ext>
                  </a:extLst>
                </a:gridCol>
              </a:tblGrid>
              <a:tr h="483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  <a:t>Application Name</a:t>
                      </a:r>
                      <a:endParaRPr lang="en-IN" sz="14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Development Env</a:t>
                      </a:r>
                      <a:br>
                        <a:rPr lang="en-I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</a:br>
                      <a:r>
                        <a:rPr lang="en-I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Estimation Date</a:t>
                      </a:r>
                      <a:endParaRPr lang="en-IN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  <a:t>Test Env</a:t>
                      </a:r>
                      <a:b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</a:br>
                      <a: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  <a:t>Estimation Date</a:t>
                      </a:r>
                      <a:endParaRPr lang="en-IN" sz="14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  <a:t>Demo Env </a:t>
                      </a:r>
                      <a:b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</a:br>
                      <a: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  <a:t>Estimation Date</a:t>
                      </a:r>
                      <a:endParaRPr lang="en-IN" sz="14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  <a:t>Regression Env </a:t>
                      </a:r>
                      <a:b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</a:br>
                      <a: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  <a:t>Estimation Date</a:t>
                      </a:r>
                      <a:endParaRPr lang="en-IN" sz="14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  <a:t>Production Env</a:t>
                      </a:r>
                      <a:b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</a:br>
                      <a:r>
                        <a:rPr lang="en-IN" sz="1400" u="none" strike="noStrike">
                          <a:solidFill>
                            <a:srgbClr val="00B050"/>
                          </a:solidFill>
                          <a:effectLst/>
                        </a:rPr>
                        <a:t> Estimation Date</a:t>
                      </a:r>
                      <a:endParaRPr lang="en-IN" sz="14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Platform</a:t>
                      </a:r>
                      <a:endParaRPr lang="en-IN" sz="14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7530043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iPMP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08-Nov-19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13-Mar-20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Angular JS with Node JS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7501528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iLancer - T&amp;F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08-Nov-19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13-Mar-20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Angular JS ( Gulp Framework) , Web API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511651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iLancer - Dove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15-Nov-19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13-Mar-20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Angular JS ( Gulp Framework) , Web API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819289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iLancer - Integra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15-Nov-19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13-Mar-20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Angular JS ( Gulp Framework) , Web API</a:t>
                      </a:r>
                      <a:endParaRPr lang="en-US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110287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iRights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15-Nov-19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15-Nov-19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07-Feb-20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07-Feb-20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20-Mar-20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Node Js, React Js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1248855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ICMS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22-Nov-19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22-Nov-19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07-Feb-20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07-Feb-20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20-Mar-20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Node Js, React Js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683080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ICMS-API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22-Nov-19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22-Nov-19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14-Feb-20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14-Feb-20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20-Mar-20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Node Js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0399763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iAuthor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29-Nov-19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29-Nov-19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14-Feb-20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14-Feb-20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20-Mar-20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Node Js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897481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Pearson Searchable Video Collection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29-Nov-19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29-Nov-19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27-Mar-20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Node Js,React Js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2764974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Pearson Image Atlas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06-Dec-19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13-Dec-19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27-Mar-20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Node Js,React Js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101198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devintegra-NLP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06-Dec-19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13-Dec-19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27-Mar-20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Node Js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984182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iCorrectProof - T&amp;F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20-Dec-19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21-Feb-20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27-Mar-20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MVC.Net,Jquery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0669846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iCorrectProof - DOVE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20-Dec-19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21-Feb-20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03-Apr-20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MVC.Net,Jquery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1958791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iCorrectProof - WKI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27-Dec-19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28-Feb-20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03-Apr-20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MVC.Net,Jquery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2728328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iCorrectProof - KLI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27-Dec-19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28-Feb-20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03-Apr-20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MVC.Net,Jquery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6624082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Wolters Kluwer Digital Book Platform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10-Jan-20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03-Apr-20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MVC.Net,Jquery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2091469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T&amp;F EDA scheduler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10-Jan-20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10-Apr-20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ASP.Net, C#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393039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devintegra-NLP-CS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17-Jan-20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17-Jan-20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10-Apr-20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C#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3439144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live-ispell2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24-Jan-20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24-Jan-20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10-Apr-20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Java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4614699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live-ispell2-Python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31-Jan-20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31-Jan-20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NA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17-Apr-20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Python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4614946"/>
                  </a:ext>
                </a:extLst>
              </a:tr>
              <a:tr h="248381"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ICMS-DB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07-Feb-20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07-Feb-20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06-Mar-20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06-Mar-20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300" u="none" strike="noStrike">
                          <a:solidFill>
                            <a:srgbClr val="0070C0"/>
                          </a:solidFill>
                          <a:effectLst/>
                        </a:rPr>
                        <a:t>17-Apr-20</a:t>
                      </a:r>
                      <a:endParaRPr lang="en-IN" sz="13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SQL Server</a:t>
                      </a:r>
                      <a:endParaRPr lang="en-IN" sz="13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5638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78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E42A3A6-7229-4D98-BE36-B52D90B1B2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F379277-FADA-460D-BE9B-926E68A15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014862"/>
              </p:ext>
            </p:extLst>
          </p:nvPr>
        </p:nvGraphicFramePr>
        <p:xfrm>
          <a:off x="79511" y="822036"/>
          <a:ext cx="11733797" cy="5560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8DFB2FE0-E073-402E-81AD-15A04792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27880"/>
            <a:ext cx="10515600" cy="576262"/>
          </a:xfrm>
        </p:spPr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Milestone Review and Quality Gates.</a:t>
            </a:r>
            <a:endParaRPr lang="en-IN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BB70-B692-46EA-AAE2-54160D1B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50"/>
                </a:solidFill>
              </a:rPr>
              <a:t>Pre-system configurations.</a:t>
            </a:r>
            <a:endParaRPr lang="en-IN" sz="3600" dirty="0">
              <a:solidFill>
                <a:srgbClr val="00B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05922-BF0A-4E2F-8AE7-22603DAFF4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7838" y="857250"/>
            <a:ext cx="10515600" cy="5464037"/>
          </a:xfrm>
        </p:spPr>
        <p:txBody>
          <a:bodyPr/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70C0"/>
                </a:solidFill>
              </a:rPr>
              <a:t>Required </a:t>
            </a:r>
            <a:r>
              <a:rPr lang="en-IN" b="1" dirty="0">
                <a:solidFill>
                  <a:srgbClr val="0070C0"/>
                </a:solidFill>
              </a:rPr>
              <a:t>Linux (Centos/Ubuntu)</a:t>
            </a:r>
            <a:r>
              <a:rPr lang="en-IN" dirty="0">
                <a:solidFill>
                  <a:srgbClr val="0070C0"/>
                </a:solidFill>
              </a:rPr>
              <a:t>Environment to setup the Jenkins server with free space of 16GB RAM &amp; 1TB Hard disk.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70C0"/>
                </a:solidFill>
              </a:rPr>
              <a:t>Required windows applications, should enabled the </a:t>
            </a:r>
            <a:r>
              <a:rPr lang="en-IN" b="1" dirty="0">
                <a:solidFill>
                  <a:srgbClr val="0070C0"/>
                </a:solidFill>
              </a:rPr>
              <a:t>FTP/SCP</a:t>
            </a:r>
            <a:r>
              <a:rPr lang="en-IN" dirty="0">
                <a:solidFill>
                  <a:srgbClr val="0070C0"/>
                </a:solidFill>
              </a:rPr>
              <a:t> server ports for required drives/folders.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70C0"/>
                </a:solidFill>
              </a:rPr>
              <a:t>Basic software should be installed in the Jenkins server, listed in the excel.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Required monitoring tool as a Nagios.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70C0"/>
                </a:solidFill>
              </a:rPr>
              <a:t>Antifactory storage purpose required Nexus/S3/Azure Storage.</a:t>
            </a:r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lvl="0" indent="-34290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9F97-DAC7-467A-B70E-EC2144337C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6F59F-27ED-41BB-A366-25B2329A85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8FE6150-6450-4D4C-9F07-8DE17563D2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50EF96-42C9-422F-A8EA-D32CC9D3D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15055"/>
              </p:ext>
            </p:extLst>
          </p:nvPr>
        </p:nvGraphicFramePr>
        <p:xfrm>
          <a:off x="596348" y="4055165"/>
          <a:ext cx="10397090" cy="854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595">
                  <a:extLst>
                    <a:ext uri="{9D8B030D-6E8A-4147-A177-3AD203B41FA5}">
                      <a16:colId xmlns:a16="http://schemas.microsoft.com/office/drawing/2014/main" val="1040014281"/>
                    </a:ext>
                  </a:extLst>
                </a:gridCol>
                <a:gridCol w="2148963">
                  <a:extLst>
                    <a:ext uri="{9D8B030D-6E8A-4147-A177-3AD203B41FA5}">
                      <a16:colId xmlns:a16="http://schemas.microsoft.com/office/drawing/2014/main" val="2066963633"/>
                    </a:ext>
                  </a:extLst>
                </a:gridCol>
                <a:gridCol w="806731">
                  <a:extLst>
                    <a:ext uri="{9D8B030D-6E8A-4147-A177-3AD203B41FA5}">
                      <a16:colId xmlns:a16="http://schemas.microsoft.com/office/drawing/2014/main" val="2931493305"/>
                    </a:ext>
                  </a:extLst>
                </a:gridCol>
                <a:gridCol w="1112733">
                  <a:extLst>
                    <a:ext uri="{9D8B030D-6E8A-4147-A177-3AD203B41FA5}">
                      <a16:colId xmlns:a16="http://schemas.microsoft.com/office/drawing/2014/main" val="696414580"/>
                    </a:ext>
                  </a:extLst>
                </a:gridCol>
                <a:gridCol w="1982054">
                  <a:extLst>
                    <a:ext uri="{9D8B030D-6E8A-4147-A177-3AD203B41FA5}">
                      <a16:colId xmlns:a16="http://schemas.microsoft.com/office/drawing/2014/main" val="422476541"/>
                    </a:ext>
                  </a:extLst>
                </a:gridCol>
                <a:gridCol w="3366014">
                  <a:extLst>
                    <a:ext uri="{9D8B030D-6E8A-4147-A177-3AD203B41FA5}">
                      <a16:colId xmlns:a16="http://schemas.microsoft.com/office/drawing/2014/main" val="378350692"/>
                    </a:ext>
                  </a:extLst>
                </a:gridCol>
              </a:tblGrid>
              <a:tr h="60127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Server</a:t>
                      </a:r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Environment</a:t>
                      </a:r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RAM</a:t>
                      </a:r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Hard disk</a:t>
                      </a:r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Monitoring Tool</a:t>
                      </a:r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Artifactory Tool</a:t>
                      </a:r>
                      <a:endParaRPr lang="en-IN" sz="16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967767"/>
                  </a:ext>
                </a:extLst>
              </a:tr>
              <a:tr h="23360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Linux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Centos/Ubuntu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16GB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1TB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Nagios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Nexus/S3/Azure Storage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627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37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ubtitle 1"/>
          <p:cNvSpPr>
            <a:spLocks noGrp="1"/>
          </p:cNvSpPr>
          <p:nvPr>
            <p:ph type="subTitle" idx="1"/>
          </p:nvPr>
        </p:nvSpPr>
        <p:spPr>
          <a:xfrm>
            <a:off x="1962150" y="2992438"/>
            <a:ext cx="6629400" cy="82073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IntegraPPT2017Palette">
      <a:dk1>
        <a:srgbClr val="3D3D3D"/>
      </a:dk1>
      <a:lt1>
        <a:sysClr val="window" lastClr="FFFFFF"/>
      </a:lt1>
      <a:dk2>
        <a:srgbClr val="3F52A1"/>
      </a:dk2>
      <a:lt2>
        <a:srgbClr val="FFFFFF"/>
      </a:lt2>
      <a:accent1>
        <a:srgbClr val="0070C0"/>
      </a:accent1>
      <a:accent2>
        <a:srgbClr val="C52026"/>
      </a:accent2>
      <a:accent3>
        <a:srgbClr val="FED917"/>
      </a:accent3>
      <a:accent4>
        <a:srgbClr val="F68E1F"/>
      </a:accent4>
      <a:accent5>
        <a:srgbClr val="757575"/>
      </a:accent5>
      <a:accent6>
        <a:srgbClr val="BCBDBD"/>
      </a:accent6>
      <a:hlink>
        <a:srgbClr val="3D3D3D"/>
      </a:hlink>
      <a:folHlink>
        <a:srgbClr val="0070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8656</TotalTime>
  <Words>489</Words>
  <Application>Microsoft Office PowerPoint</Application>
  <PresentationFormat>Widescreen</PresentationFormat>
  <Paragraphs>201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MS Gothic</vt:lpstr>
      <vt:lpstr>Arial</vt:lpstr>
      <vt:lpstr>Calibri</vt:lpstr>
      <vt:lpstr>Calibri Light</vt:lpstr>
      <vt:lpstr>Champagne &amp; Limousines</vt:lpstr>
      <vt:lpstr>Courier New</vt:lpstr>
      <vt:lpstr>Open Sans Extrabold</vt:lpstr>
      <vt:lpstr>Open Sans Light</vt:lpstr>
      <vt:lpstr>Segoe UI Light</vt:lpstr>
      <vt:lpstr>Wingdings</vt:lpstr>
      <vt:lpstr>Office Theme</vt:lpstr>
      <vt:lpstr>Products Service Delivery</vt:lpstr>
      <vt:lpstr>PowerPoint Presentation</vt:lpstr>
      <vt:lpstr>PowerPoint Presentation</vt:lpstr>
      <vt:lpstr>Milestone Review and Quality Gates - Checklist</vt:lpstr>
      <vt:lpstr>Milestone Review and Quality Gates.</vt:lpstr>
      <vt:lpstr>Pre-system configurations.</vt:lpstr>
      <vt:lpstr>PowerPoint Presentation</vt:lpstr>
    </vt:vector>
  </TitlesOfParts>
  <Company>Integra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Nagarajan, Integra-PDY, IN</dc:creator>
  <cp:lastModifiedBy>Samsani Madusudhana , Integra-PDY, IN</cp:lastModifiedBy>
  <cp:revision>360</cp:revision>
  <cp:lastPrinted>2017-09-13T10:14:15Z</cp:lastPrinted>
  <dcterms:created xsi:type="dcterms:W3CDTF">2017-06-13T13:30:33Z</dcterms:created>
  <dcterms:modified xsi:type="dcterms:W3CDTF">2019-11-07T04:52:58Z</dcterms:modified>
</cp:coreProperties>
</file>