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5" r:id="rId2"/>
    <p:sldId id="399" r:id="rId3"/>
    <p:sldId id="259" r:id="rId4"/>
    <p:sldId id="411" r:id="rId5"/>
    <p:sldId id="412" r:id="rId6"/>
    <p:sldId id="413" r:id="rId7"/>
    <p:sldId id="414" r:id="rId8"/>
    <p:sldId id="407" r:id="rId9"/>
    <p:sldId id="409" r:id="rId10"/>
    <p:sldId id="387" r:id="rId1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>
          <p15:clr>
            <a:srgbClr val="A4A3A4"/>
          </p15:clr>
        </p15:guide>
        <p15:guide id="2" pos="1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ani Madusudhana , Integra-PDY, IN" initials="SM,II" lastIdx="0" clrIdx="0">
    <p:extLst>
      <p:ext uri="{19B8F6BF-5375-455C-9EA6-DF929625EA0E}">
        <p15:presenceInfo xmlns:p15="http://schemas.microsoft.com/office/powerpoint/2012/main" userId="S-1-5-21-1408920735-363312195-2789242753-55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F5F"/>
    <a:srgbClr val="3F52A2"/>
    <a:srgbClr val="000000"/>
    <a:srgbClr val="CF11B4"/>
    <a:srgbClr val="5B5B5D"/>
    <a:srgbClr val="ED1C24"/>
    <a:srgbClr val="FA8D1B"/>
    <a:srgbClr val="F98C1E"/>
    <a:srgbClr val="152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4" y="78"/>
      </p:cViewPr>
      <p:guideLst>
        <p:guide orient="horz" pos="4152"/>
        <p:guide pos="14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A3887-245F-4384-AB28-D477A9CCCC7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3AA7AA-3C74-4EFC-8402-2EEBCDD0EFC2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30 Day Review</a:t>
          </a:r>
        </a:p>
        <a:p>
          <a:r>
            <a:rPr lang="en-US" sz="800" b="0" i="1" dirty="0">
              <a:solidFill>
                <a:schemeClr val="tx1"/>
              </a:solidFill>
            </a:rPr>
            <a:t>(before non-client RDY install)</a:t>
          </a:r>
          <a:r>
            <a:rPr lang="en-US" sz="1800" b="0" i="1" dirty="0">
              <a:solidFill>
                <a:schemeClr val="tx1"/>
              </a:solidFill>
            </a:rPr>
            <a:t> </a:t>
          </a:r>
          <a:endParaRPr lang="en-US" sz="1600" b="0" i="1" dirty="0">
            <a:solidFill>
              <a:schemeClr val="tx1"/>
            </a:solidFill>
          </a:endParaRPr>
        </a:p>
      </dgm:t>
    </dgm:pt>
    <dgm:pt modelId="{F766E0F6-EC98-4D9C-888A-1A28B69F0D16}" type="parTrans" cxnId="{0C01976F-78ED-4E65-AA49-AE4D6F1C6CC2}">
      <dgm:prSet/>
      <dgm:spPr/>
      <dgm:t>
        <a:bodyPr/>
        <a:lstStyle/>
        <a:p>
          <a:endParaRPr lang="en-US" sz="1200"/>
        </a:p>
      </dgm:t>
    </dgm:pt>
    <dgm:pt modelId="{E77BB4A1-5BA1-4DFB-A992-AA2494908F11}" type="sibTrans" cxnId="{0C01976F-78ED-4E65-AA49-AE4D6F1C6CC2}">
      <dgm:prSet/>
      <dgm:spPr/>
      <dgm:t>
        <a:bodyPr/>
        <a:lstStyle/>
        <a:p>
          <a:endParaRPr lang="en-US" sz="1200"/>
        </a:p>
      </dgm:t>
    </dgm:pt>
    <dgm:pt modelId="{B1AF18FB-C673-4096-AD06-2C9826AA8D3F}">
      <dgm:prSet phldrT="[Text]" custT="1"/>
      <dgm:spPr/>
      <dgm:t>
        <a:bodyPr/>
        <a:lstStyle/>
        <a:p>
          <a:r>
            <a:rPr lang="en-US" sz="1050" dirty="0"/>
            <a:t>- Dev. PM walkthrough the list of changes that are locked down for upcoming release window</a:t>
          </a:r>
        </a:p>
      </dgm:t>
    </dgm:pt>
    <dgm:pt modelId="{80468C1F-DD53-4AFF-9991-7B0D5F342418}" type="parTrans" cxnId="{8CF10F86-1DA6-471B-8426-70F2EA3081FE}">
      <dgm:prSet/>
      <dgm:spPr/>
      <dgm:t>
        <a:bodyPr/>
        <a:lstStyle/>
        <a:p>
          <a:endParaRPr lang="en-US" sz="1200"/>
        </a:p>
      </dgm:t>
    </dgm:pt>
    <dgm:pt modelId="{951D3BCF-1D9E-40DA-A46C-1332C08D0737}" type="sibTrans" cxnId="{8CF10F86-1DA6-471B-8426-70F2EA3081FE}">
      <dgm:prSet/>
      <dgm:spPr/>
      <dgm:t>
        <a:bodyPr/>
        <a:lstStyle/>
        <a:p>
          <a:endParaRPr lang="en-US" sz="1200"/>
        </a:p>
      </dgm:t>
    </dgm:pt>
    <dgm:pt modelId="{6F6ABF3A-94BE-4A63-80BC-B7109F3336DA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15 Day Review</a:t>
          </a:r>
        </a:p>
        <a:p>
          <a:r>
            <a:rPr lang="en-US" sz="800" b="0" i="1" dirty="0">
              <a:solidFill>
                <a:schemeClr val="tx1"/>
              </a:solidFill>
            </a:rPr>
            <a:t>(before non-client RDY install) </a:t>
          </a:r>
          <a:endParaRPr lang="en-US" sz="800" b="1" dirty="0">
            <a:solidFill>
              <a:schemeClr val="tx1"/>
            </a:solidFill>
          </a:endParaRPr>
        </a:p>
      </dgm:t>
    </dgm:pt>
    <dgm:pt modelId="{E1DC9A67-B241-4F8E-91C9-FD47E2F580D8}" type="parTrans" cxnId="{074C6BA5-4AD4-44AE-8ABA-ED77357BAE56}">
      <dgm:prSet/>
      <dgm:spPr/>
      <dgm:t>
        <a:bodyPr/>
        <a:lstStyle/>
        <a:p>
          <a:endParaRPr lang="en-US" sz="1200"/>
        </a:p>
      </dgm:t>
    </dgm:pt>
    <dgm:pt modelId="{0BF26DDF-A94A-4FD5-BC03-3725AD868263}" type="sibTrans" cxnId="{074C6BA5-4AD4-44AE-8ABA-ED77357BAE56}">
      <dgm:prSet/>
      <dgm:spPr/>
      <dgm:t>
        <a:bodyPr/>
        <a:lstStyle/>
        <a:p>
          <a:endParaRPr lang="en-US" sz="1200"/>
        </a:p>
      </dgm:t>
    </dgm:pt>
    <dgm:pt modelId="{90B58854-958B-4837-8461-65199FA223D3}">
      <dgm:prSet phldrT="[Text]" custT="1"/>
      <dgm:spPr/>
      <dgm:t>
        <a:bodyPr/>
        <a:lstStyle/>
        <a:p>
          <a:r>
            <a:rPr lang="en-US" sz="1200" dirty="0"/>
            <a:t>- </a:t>
          </a:r>
          <a:r>
            <a:rPr lang="en-US" sz="1050" dirty="0"/>
            <a:t>Review additional changes, if added with exception approval</a:t>
          </a:r>
        </a:p>
        <a:p>
          <a:r>
            <a:rPr lang="en-US" sz="1050" dirty="0"/>
            <a:t>- SD to share the plan to complete new hardware/ software/ network requirements</a:t>
          </a:r>
        </a:p>
        <a:p>
          <a:r>
            <a:rPr lang="en-US" sz="1050" dirty="0"/>
            <a:t>- Training session status</a:t>
          </a:r>
        </a:p>
        <a:p>
          <a:r>
            <a:rPr lang="en-US" sz="1050" dirty="0"/>
            <a:t>- Code Completion – 100%</a:t>
          </a:r>
        </a:p>
        <a:p>
          <a:r>
            <a:rPr lang="en-US" sz="1050" dirty="0"/>
            <a:t>- QA testing – 80% or above</a:t>
          </a:r>
        </a:p>
        <a:p>
          <a:r>
            <a:rPr lang="en-US" sz="1050" dirty="0"/>
            <a:t>- Defects</a:t>
          </a:r>
        </a:p>
        <a:p>
          <a:r>
            <a:rPr lang="en-US" sz="1050" dirty="0"/>
            <a:t>- Client Communication - Preparedness</a:t>
          </a:r>
          <a:endParaRPr lang="en-US" sz="1200" dirty="0"/>
        </a:p>
      </dgm:t>
    </dgm:pt>
    <dgm:pt modelId="{605996B8-79C6-4D78-B2E0-81D409F12998}" type="parTrans" cxnId="{BC8B452E-A4DD-425B-B579-B527C3F4BF50}">
      <dgm:prSet/>
      <dgm:spPr/>
      <dgm:t>
        <a:bodyPr/>
        <a:lstStyle/>
        <a:p>
          <a:endParaRPr lang="en-US" sz="1200"/>
        </a:p>
      </dgm:t>
    </dgm:pt>
    <dgm:pt modelId="{DD072579-BA74-4102-A4AF-EDE344042665}" type="sibTrans" cxnId="{BC8B452E-A4DD-425B-B579-B527C3F4BF50}">
      <dgm:prSet/>
      <dgm:spPr/>
      <dgm:t>
        <a:bodyPr/>
        <a:lstStyle/>
        <a:p>
          <a:endParaRPr lang="en-US" sz="1200"/>
        </a:p>
      </dgm:t>
    </dgm:pt>
    <dgm:pt modelId="{994A1A09-CE34-44C6-A383-B48830DA96C5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NCR: Go/No-Go (7-Day)</a:t>
          </a:r>
        </a:p>
      </dgm:t>
    </dgm:pt>
    <dgm:pt modelId="{F382885D-DE01-49AF-B99A-04D8300D12FA}" type="parTrans" cxnId="{C94FFC9D-32C3-4BF7-ADC8-BE30716D218B}">
      <dgm:prSet/>
      <dgm:spPr/>
      <dgm:t>
        <a:bodyPr/>
        <a:lstStyle/>
        <a:p>
          <a:endParaRPr lang="en-US" sz="1200"/>
        </a:p>
      </dgm:t>
    </dgm:pt>
    <dgm:pt modelId="{D448F476-AE44-44C4-B981-100B7C0F2EC6}" type="sibTrans" cxnId="{C94FFC9D-32C3-4BF7-ADC8-BE30716D218B}">
      <dgm:prSet/>
      <dgm:spPr/>
      <dgm:t>
        <a:bodyPr/>
        <a:lstStyle/>
        <a:p>
          <a:endParaRPr lang="en-US" sz="1200"/>
        </a:p>
      </dgm:t>
    </dgm:pt>
    <dgm:pt modelId="{78D69D7B-0E0C-4454-AD97-2774805A682C}">
      <dgm:prSet phldrT="[Text]" custT="1"/>
      <dgm:spPr/>
      <dgm:t>
        <a:bodyPr/>
        <a:lstStyle/>
        <a:p>
          <a:r>
            <a:rPr lang="en-US" sz="1050" b="1" dirty="0"/>
            <a:t>Acceptance Criteria</a:t>
          </a:r>
          <a:r>
            <a:rPr lang="en-US" sz="1050" dirty="0"/>
            <a:t>: QA Sign off including</a:t>
          </a:r>
        </a:p>
      </dgm:t>
    </dgm:pt>
    <dgm:pt modelId="{3D30A92F-2718-43B3-8BB1-AD6B4B24A399}" type="parTrans" cxnId="{7653760A-7D6A-41CC-B322-E44148559920}">
      <dgm:prSet/>
      <dgm:spPr/>
      <dgm:t>
        <a:bodyPr/>
        <a:lstStyle/>
        <a:p>
          <a:endParaRPr lang="en-US" sz="1200"/>
        </a:p>
      </dgm:t>
    </dgm:pt>
    <dgm:pt modelId="{1F7FEEA9-C47D-4639-9DD8-AB1BE6564378}" type="sibTrans" cxnId="{7653760A-7D6A-41CC-B322-E44148559920}">
      <dgm:prSet/>
      <dgm:spPr/>
      <dgm:t>
        <a:bodyPr/>
        <a:lstStyle/>
        <a:p>
          <a:endParaRPr lang="en-US" sz="1200"/>
        </a:p>
      </dgm:t>
    </dgm:pt>
    <dgm:pt modelId="{66325078-9E5A-4BBD-AED4-E37AF69DF36C}">
      <dgm:prSet phldrT="[Text]" custT="1"/>
      <dgm:spPr/>
      <dgm:t>
        <a:bodyPr/>
        <a:lstStyle/>
        <a:p>
          <a:r>
            <a:rPr lang="en-US" sz="1200" dirty="0"/>
            <a:t> - </a:t>
          </a:r>
          <a:r>
            <a:rPr lang="en-US" sz="1050" dirty="0"/>
            <a:t>Technical SME’s can participate and ask questions/more information</a:t>
          </a:r>
        </a:p>
        <a:p>
          <a:r>
            <a:rPr lang="en-US" sz="1050" dirty="0"/>
            <a:t>- Dev. PM to specify any new hardware/ software/ network requirements</a:t>
          </a:r>
        </a:p>
        <a:p>
          <a:r>
            <a:rPr lang="en-US" sz="1050" dirty="0"/>
            <a:t>- Training/Knowledge sharing requirements  for new feature/ functionality/ format changes</a:t>
          </a:r>
        </a:p>
        <a:p>
          <a:r>
            <a:rPr lang="en-US" sz="1050" dirty="0"/>
            <a:t>- Code complete/Peer Reviewed</a:t>
          </a:r>
        </a:p>
        <a:p>
          <a:r>
            <a:rPr lang="en-US" sz="1050" dirty="0"/>
            <a:t>- QA test cases – Peer Reviewed</a:t>
          </a:r>
        </a:p>
        <a:p>
          <a:r>
            <a:rPr lang="en-US" sz="1050" dirty="0"/>
            <a:t>- QA testing – 20% or above</a:t>
          </a:r>
        </a:p>
      </dgm:t>
    </dgm:pt>
    <dgm:pt modelId="{36D4307F-6ECA-414A-92DA-192B8D87A927}" type="parTrans" cxnId="{A86BBEAE-943C-4BD4-B3B1-1147BC0B0395}">
      <dgm:prSet/>
      <dgm:spPr/>
      <dgm:t>
        <a:bodyPr/>
        <a:lstStyle/>
        <a:p>
          <a:endParaRPr lang="en-US" sz="1200"/>
        </a:p>
      </dgm:t>
    </dgm:pt>
    <dgm:pt modelId="{F54252E4-CD94-4C15-B409-6764D59F2712}" type="sibTrans" cxnId="{A86BBEAE-943C-4BD4-B3B1-1147BC0B0395}">
      <dgm:prSet/>
      <dgm:spPr/>
      <dgm:t>
        <a:bodyPr/>
        <a:lstStyle/>
        <a:p>
          <a:endParaRPr lang="en-US" sz="1200"/>
        </a:p>
      </dgm:t>
    </dgm:pt>
    <dgm:pt modelId="{190B2289-A9E3-4067-A442-9D6F3FC3946C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PROD: Go/No-Go</a:t>
          </a:r>
        </a:p>
      </dgm:t>
    </dgm:pt>
    <dgm:pt modelId="{14D9A8FD-F25E-4B84-B49E-6C9B1008FE5D}" type="parTrans" cxnId="{8F0FB5DC-0455-42FF-907F-A5C78EEDAF6B}">
      <dgm:prSet/>
      <dgm:spPr/>
      <dgm:t>
        <a:bodyPr/>
        <a:lstStyle/>
        <a:p>
          <a:endParaRPr lang="en-US"/>
        </a:p>
      </dgm:t>
    </dgm:pt>
    <dgm:pt modelId="{4EF93326-22CB-47F7-B4FC-C68325A0701B}" type="sibTrans" cxnId="{8F0FB5DC-0455-42FF-907F-A5C78EEDAF6B}">
      <dgm:prSet/>
      <dgm:spPr/>
      <dgm:t>
        <a:bodyPr/>
        <a:lstStyle/>
        <a:p>
          <a:endParaRPr lang="en-US"/>
        </a:p>
      </dgm:t>
    </dgm:pt>
    <dgm:pt modelId="{4B54413D-6AB2-4E78-8861-3422598E4521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CR: Go/No-Go</a:t>
          </a:r>
        </a:p>
      </dgm:t>
    </dgm:pt>
    <dgm:pt modelId="{8CD6E774-B19D-400E-BCFC-27EE45CF19DC}" type="parTrans" cxnId="{ED9C2DE4-5330-4B0A-AC76-AE1819424582}">
      <dgm:prSet/>
      <dgm:spPr/>
      <dgm:t>
        <a:bodyPr/>
        <a:lstStyle/>
        <a:p>
          <a:endParaRPr lang="en-US"/>
        </a:p>
      </dgm:t>
    </dgm:pt>
    <dgm:pt modelId="{14011EC5-5981-40BD-8EB8-95F6EBB22461}" type="sibTrans" cxnId="{ED9C2DE4-5330-4B0A-AC76-AE1819424582}">
      <dgm:prSet/>
      <dgm:spPr/>
      <dgm:t>
        <a:bodyPr/>
        <a:lstStyle/>
        <a:p>
          <a:endParaRPr lang="en-US"/>
        </a:p>
      </dgm:t>
    </dgm:pt>
    <dgm:pt modelId="{C8FCFB0E-A117-40AA-B5CF-DE0FD0EE6247}">
      <dgm:prSet phldrT="[Text]" custT="1"/>
      <dgm:spPr/>
      <dgm:t>
        <a:bodyPr/>
        <a:lstStyle/>
        <a:p>
          <a:r>
            <a:rPr lang="en-US" sz="1050" b="1" dirty="0"/>
            <a:t>Acceptance Criteria:</a:t>
          </a:r>
        </a:p>
        <a:p>
          <a:r>
            <a:rPr lang="en-US" sz="1050" b="1" dirty="0"/>
            <a:t>QA</a:t>
          </a:r>
          <a:endParaRPr lang="en-US" sz="1050" dirty="0"/>
        </a:p>
      </dgm:t>
    </dgm:pt>
    <dgm:pt modelId="{2C45D245-1177-4B10-A01C-27CFDD78A4F2}" type="parTrans" cxnId="{357BB9C7-A2AD-4254-85B5-EFDB0235B22E}">
      <dgm:prSet/>
      <dgm:spPr/>
      <dgm:t>
        <a:bodyPr/>
        <a:lstStyle/>
        <a:p>
          <a:endParaRPr lang="en-US"/>
        </a:p>
      </dgm:t>
    </dgm:pt>
    <dgm:pt modelId="{61AC3F8F-05C0-4925-A747-976A674249C6}" type="sibTrans" cxnId="{357BB9C7-A2AD-4254-85B5-EFDB0235B22E}">
      <dgm:prSet/>
      <dgm:spPr/>
      <dgm:t>
        <a:bodyPr/>
        <a:lstStyle/>
        <a:p>
          <a:endParaRPr lang="en-US"/>
        </a:p>
      </dgm:t>
    </dgm:pt>
    <dgm:pt modelId="{A86B1C82-9B11-40E8-9399-0EE81E2CB5F8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Full/Complete regression testing</a:t>
          </a:r>
        </a:p>
      </dgm:t>
    </dgm:pt>
    <dgm:pt modelId="{AFDC0DA4-BCDB-481E-80AE-2E5AC17EA301}" type="parTrans" cxnId="{F3C1066C-2E6A-452A-9155-5C7B3867A7DB}">
      <dgm:prSet/>
      <dgm:spPr/>
      <dgm:t>
        <a:bodyPr/>
        <a:lstStyle/>
        <a:p>
          <a:endParaRPr lang="en-US"/>
        </a:p>
      </dgm:t>
    </dgm:pt>
    <dgm:pt modelId="{BEC4CADA-6F46-43A3-9979-D7BCA6E132A3}" type="sibTrans" cxnId="{F3C1066C-2E6A-452A-9155-5C7B3867A7DB}">
      <dgm:prSet/>
      <dgm:spPr/>
      <dgm:t>
        <a:bodyPr/>
        <a:lstStyle/>
        <a:p>
          <a:endParaRPr lang="en-US"/>
        </a:p>
      </dgm:t>
    </dgm:pt>
    <dgm:pt modelId="{42F8F71F-3F74-464C-9269-B8EE1E5AD5CC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Functional testing</a:t>
          </a:r>
        </a:p>
      </dgm:t>
    </dgm:pt>
    <dgm:pt modelId="{EBFD0934-E995-40AA-99AB-9BC2CF9CA1D9}" type="parTrans" cxnId="{4B090EE7-EE70-4439-B3FD-33A8255F0CB2}">
      <dgm:prSet/>
      <dgm:spPr/>
      <dgm:t>
        <a:bodyPr/>
        <a:lstStyle/>
        <a:p>
          <a:endParaRPr lang="en-US"/>
        </a:p>
      </dgm:t>
    </dgm:pt>
    <dgm:pt modelId="{03758A1F-F0C6-4C15-B21E-22F0B59EC574}" type="sibTrans" cxnId="{4B090EE7-EE70-4439-B3FD-33A8255F0CB2}">
      <dgm:prSet/>
      <dgm:spPr/>
      <dgm:t>
        <a:bodyPr/>
        <a:lstStyle/>
        <a:p>
          <a:endParaRPr lang="en-US"/>
        </a:p>
      </dgm:t>
    </dgm:pt>
    <dgm:pt modelId="{067346EF-4328-4B32-9025-5B69AD9224F5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Performance testing (if N/A, provide reason)</a:t>
          </a:r>
        </a:p>
      </dgm:t>
    </dgm:pt>
    <dgm:pt modelId="{D094A1AD-2A64-4777-B4C2-510751B84274}" type="parTrans" cxnId="{5277AAB6-6061-4563-84C4-949DA5E31F35}">
      <dgm:prSet/>
      <dgm:spPr/>
      <dgm:t>
        <a:bodyPr/>
        <a:lstStyle/>
        <a:p>
          <a:endParaRPr lang="en-US"/>
        </a:p>
      </dgm:t>
    </dgm:pt>
    <dgm:pt modelId="{F9E45D40-0598-419E-8B20-813D57FE2EE5}" type="sibTrans" cxnId="{5277AAB6-6061-4563-84C4-949DA5E31F35}">
      <dgm:prSet/>
      <dgm:spPr/>
      <dgm:t>
        <a:bodyPr/>
        <a:lstStyle/>
        <a:p>
          <a:endParaRPr lang="en-US"/>
        </a:p>
      </dgm:t>
    </dgm:pt>
    <dgm:pt modelId="{9862D92D-319F-4F7F-B93D-4DAF3C3ADD91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upgrade testing(if N/A, provide reason)</a:t>
          </a:r>
        </a:p>
      </dgm:t>
    </dgm:pt>
    <dgm:pt modelId="{994304ED-876D-49AE-B923-5BB0E548DA93}" type="parTrans" cxnId="{812997BF-1B2E-4EC6-AE20-14D7BD76B7A0}">
      <dgm:prSet/>
      <dgm:spPr/>
      <dgm:t>
        <a:bodyPr/>
        <a:lstStyle/>
        <a:p>
          <a:endParaRPr lang="en-US"/>
        </a:p>
      </dgm:t>
    </dgm:pt>
    <dgm:pt modelId="{5DC817D4-0AEE-4C72-A68E-982399E169EB}" type="sibTrans" cxnId="{812997BF-1B2E-4EC6-AE20-14D7BD76B7A0}">
      <dgm:prSet/>
      <dgm:spPr/>
      <dgm:t>
        <a:bodyPr/>
        <a:lstStyle/>
        <a:p>
          <a:endParaRPr lang="en-US"/>
        </a:p>
      </dgm:t>
    </dgm:pt>
    <dgm:pt modelId="{47F378B4-E5AA-4AEB-8EBF-8881A4A3FD3D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install/deploy test</a:t>
          </a:r>
        </a:p>
      </dgm:t>
    </dgm:pt>
    <dgm:pt modelId="{76994010-62BE-4733-812E-E781D2A25E02}" type="parTrans" cxnId="{1100AFC3-C954-45A8-8A39-8C50523B20EE}">
      <dgm:prSet/>
      <dgm:spPr/>
      <dgm:t>
        <a:bodyPr/>
        <a:lstStyle/>
        <a:p>
          <a:endParaRPr lang="en-US"/>
        </a:p>
      </dgm:t>
    </dgm:pt>
    <dgm:pt modelId="{51A73400-6340-4A73-8F3F-A900C43874FE}" type="sibTrans" cxnId="{1100AFC3-C954-45A8-8A39-8C50523B20EE}">
      <dgm:prSet/>
      <dgm:spPr/>
      <dgm:t>
        <a:bodyPr/>
        <a:lstStyle/>
        <a:p>
          <a:endParaRPr lang="en-US"/>
        </a:p>
      </dgm:t>
    </dgm:pt>
    <dgm:pt modelId="{8E048900-8D61-4E2D-9B59-0055FF1F94BF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NO outstanding defects in final build</a:t>
          </a:r>
        </a:p>
      </dgm:t>
    </dgm:pt>
    <dgm:pt modelId="{1593C0A8-30D2-4B65-832E-229725586535}" type="parTrans" cxnId="{DD9593E8-3316-48E2-B865-2D6C0130180A}">
      <dgm:prSet/>
      <dgm:spPr/>
      <dgm:t>
        <a:bodyPr/>
        <a:lstStyle/>
        <a:p>
          <a:endParaRPr lang="en-US"/>
        </a:p>
      </dgm:t>
    </dgm:pt>
    <dgm:pt modelId="{F70B89AA-F692-4209-8CAD-D0F95F5B38C1}" type="sibTrans" cxnId="{DD9593E8-3316-48E2-B865-2D6C0130180A}">
      <dgm:prSet/>
      <dgm:spPr/>
      <dgm:t>
        <a:bodyPr/>
        <a:lstStyle/>
        <a:p>
          <a:endParaRPr lang="en-US"/>
        </a:p>
      </dgm:t>
    </dgm:pt>
    <dgm:pt modelId="{B0300281-76A7-4C59-8307-A332FD98BC44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FINAL build – Peer reviewed for GR</a:t>
          </a:r>
        </a:p>
      </dgm:t>
    </dgm:pt>
    <dgm:pt modelId="{2F83A035-8EFB-47F4-9257-157153E9BF8F}" type="parTrans" cxnId="{10E26737-A3F7-41A0-B381-229D892C0C3F}">
      <dgm:prSet/>
      <dgm:spPr/>
      <dgm:t>
        <a:bodyPr/>
        <a:lstStyle/>
        <a:p>
          <a:endParaRPr lang="en-US"/>
        </a:p>
      </dgm:t>
    </dgm:pt>
    <dgm:pt modelId="{E6DB1B19-2CC3-483D-B7BC-1F6D538DAD79}" type="sibTrans" cxnId="{10E26737-A3F7-41A0-B381-229D892C0C3F}">
      <dgm:prSet/>
      <dgm:spPr/>
      <dgm:t>
        <a:bodyPr/>
        <a:lstStyle/>
        <a:p>
          <a:endParaRPr lang="en-US"/>
        </a:p>
      </dgm:t>
    </dgm:pt>
    <dgm:pt modelId="{593122D1-E80A-4DD2-B60E-32D09B880576}">
      <dgm:prSet phldrT="[Text]" custT="1"/>
      <dgm:spPr/>
      <dgm:t>
        <a:bodyPr/>
        <a:lstStyle/>
        <a:p>
          <a:pPr>
            <a:buNone/>
          </a:pPr>
          <a:r>
            <a:rPr lang="en-US" sz="1050" b="1" dirty="0"/>
            <a:t>Acceptance Criteria: SD</a:t>
          </a:r>
        </a:p>
        <a:p>
          <a:pPr>
            <a:buNone/>
          </a:pPr>
          <a:r>
            <a:rPr lang="en-US" sz="1050" dirty="0"/>
            <a:t>- Successful installer logs</a:t>
          </a:r>
        </a:p>
        <a:p>
          <a:pPr>
            <a:buNone/>
          </a:pPr>
          <a:r>
            <a:rPr lang="en-US" sz="1050" dirty="0"/>
            <a:t>- Zero install/deployment issue client RDY</a:t>
          </a:r>
          <a:endParaRPr lang="en-US" sz="1050" b="1" dirty="0"/>
        </a:p>
      </dgm:t>
    </dgm:pt>
    <dgm:pt modelId="{AD37050A-73F3-4606-AFD9-C764EA312FB1}" type="parTrans" cxnId="{70D74F37-D037-4420-A8BA-43A87B71037D}">
      <dgm:prSet/>
      <dgm:spPr/>
      <dgm:t>
        <a:bodyPr/>
        <a:lstStyle/>
        <a:p>
          <a:endParaRPr lang="en-US"/>
        </a:p>
      </dgm:t>
    </dgm:pt>
    <dgm:pt modelId="{707A9358-0C7B-420C-A9FB-CBF8D2E81766}" type="sibTrans" cxnId="{70D74F37-D037-4420-A8BA-43A87B71037D}">
      <dgm:prSet/>
      <dgm:spPr/>
      <dgm:t>
        <a:bodyPr/>
        <a:lstStyle/>
        <a:p>
          <a:endParaRPr lang="en-US"/>
        </a:p>
      </dgm:t>
    </dgm:pt>
    <dgm:pt modelId="{8B277DCF-A090-4665-8408-299AD7BCFF10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execution of all reviewed test cases for Non-client RDY from QA end.</a:t>
          </a:r>
        </a:p>
      </dgm:t>
    </dgm:pt>
    <dgm:pt modelId="{DBBD4D6B-92E0-4303-9406-1FDE90EE8AE8}" type="parTrans" cxnId="{ED012B56-E66E-491F-9AE8-9456B7D31976}">
      <dgm:prSet/>
      <dgm:spPr/>
      <dgm:t>
        <a:bodyPr/>
        <a:lstStyle/>
        <a:p>
          <a:endParaRPr lang="en-US"/>
        </a:p>
      </dgm:t>
    </dgm:pt>
    <dgm:pt modelId="{E377FFA2-9E25-4943-B04A-FEFEFBCE1402}" type="sibTrans" cxnId="{ED012B56-E66E-491F-9AE8-9456B7D31976}">
      <dgm:prSet/>
      <dgm:spPr/>
      <dgm:t>
        <a:bodyPr/>
        <a:lstStyle/>
        <a:p>
          <a:endParaRPr lang="en-US"/>
        </a:p>
      </dgm:t>
    </dgm:pt>
    <dgm:pt modelId="{D96C74E3-83DF-4A42-A1E1-3E46B21F1DA6}">
      <dgm:prSet custT="1"/>
      <dgm:spPr/>
      <dgm:t>
        <a:bodyPr/>
        <a:lstStyle/>
        <a:p>
          <a:r>
            <a:rPr lang="en-US" sz="1050" dirty="0"/>
            <a:t>- NO outstanding defects in non-client RDY</a:t>
          </a:r>
        </a:p>
        <a:p>
          <a:r>
            <a:rPr lang="en-US" sz="1050" b="1" dirty="0"/>
            <a:t>SD</a:t>
          </a:r>
        </a:p>
      </dgm:t>
    </dgm:pt>
    <dgm:pt modelId="{3B24C7CD-EB12-4102-A6E1-2833F4326F72}" type="parTrans" cxnId="{0BDFB51E-A154-4704-94D5-037E483E1135}">
      <dgm:prSet/>
      <dgm:spPr/>
      <dgm:t>
        <a:bodyPr/>
        <a:lstStyle/>
        <a:p>
          <a:endParaRPr lang="en-US"/>
        </a:p>
      </dgm:t>
    </dgm:pt>
    <dgm:pt modelId="{B16A4B12-9B94-44F2-8957-77CCC88F8FCE}" type="sibTrans" cxnId="{0BDFB51E-A154-4704-94D5-037E483E1135}">
      <dgm:prSet/>
      <dgm:spPr/>
      <dgm:t>
        <a:bodyPr/>
        <a:lstStyle/>
        <a:p>
          <a:endParaRPr lang="en-US"/>
        </a:p>
      </dgm:t>
    </dgm:pt>
    <dgm:pt modelId="{194C745C-391B-43AD-A457-FF579A4666FA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execution of all reviewed test cases in non-client RDY.</a:t>
          </a:r>
        </a:p>
      </dgm:t>
    </dgm:pt>
    <dgm:pt modelId="{323D48C0-E08C-4401-BC5F-A34C186E869C}" type="parTrans" cxnId="{D917B21F-2C60-4A34-885E-193794FCB88D}">
      <dgm:prSet/>
      <dgm:spPr/>
      <dgm:t>
        <a:bodyPr/>
        <a:lstStyle/>
        <a:p>
          <a:endParaRPr lang="en-US"/>
        </a:p>
      </dgm:t>
    </dgm:pt>
    <dgm:pt modelId="{30127629-8759-4DF5-BFA8-42019DB302F8}" type="sibTrans" cxnId="{D917B21F-2C60-4A34-885E-193794FCB88D}">
      <dgm:prSet/>
      <dgm:spPr/>
      <dgm:t>
        <a:bodyPr/>
        <a:lstStyle/>
        <a:p>
          <a:endParaRPr lang="en-US"/>
        </a:p>
      </dgm:t>
    </dgm:pt>
    <dgm:pt modelId="{922388E7-73D8-4286-A60E-A1575BC5365D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Zero install/deployment issue in non-client RDY.</a:t>
          </a:r>
        </a:p>
      </dgm:t>
    </dgm:pt>
    <dgm:pt modelId="{249C0DEB-A93F-4C26-8EC4-DF8F95E40956}" type="parTrans" cxnId="{0CB2B195-A8EE-4E2D-92A8-2D04A37379BF}">
      <dgm:prSet/>
      <dgm:spPr/>
      <dgm:t>
        <a:bodyPr/>
        <a:lstStyle/>
        <a:p>
          <a:endParaRPr lang="en-US"/>
        </a:p>
      </dgm:t>
    </dgm:pt>
    <dgm:pt modelId="{7FE99EF5-ED59-4F4B-A371-5901CB738428}" type="sibTrans" cxnId="{0CB2B195-A8EE-4E2D-92A8-2D04A37379BF}">
      <dgm:prSet/>
      <dgm:spPr/>
      <dgm:t>
        <a:bodyPr/>
        <a:lstStyle/>
        <a:p>
          <a:endParaRPr lang="en-US"/>
        </a:p>
      </dgm:t>
    </dgm:pt>
    <dgm:pt modelId="{F7ACCFBA-B528-42EA-8BF4-1ADADD53955C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Client Communication </a:t>
          </a:r>
        </a:p>
      </dgm:t>
    </dgm:pt>
    <dgm:pt modelId="{7EB0EF67-73DC-4319-BD49-43F72EC1850A}" type="parTrans" cxnId="{9DB12509-81BE-4A89-9EF8-82C4E9E8BDEB}">
      <dgm:prSet/>
      <dgm:spPr/>
      <dgm:t>
        <a:bodyPr/>
        <a:lstStyle/>
        <a:p>
          <a:endParaRPr lang="en-US"/>
        </a:p>
      </dgm:t>
    </dgm:pt>
    <dgm:pt modelId="{E132C450-300C-45BC-8FC8-A6D144997396}" type="sibTrans" cxnId="{9DB12509-81BE-4A89-9EF8-82C4E9E8BDEB}">
      <dgm:prSet/>
      <dgm:spPr/>
      <dgm:t>
        <a:bodyPr/>
        <a:lstStyle/>
        <a:p>
          <a:endParaRPr lang="en-US"/>
        </a:p>
      </dgm:t>
    </dgm:pt>
    <dgm:pt modelId="{3B4B431A-7ED9-43D9-8BF5-2175780C723F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- Crontab Jobs - Processing &amp; Data Workflow</a:t>
          </a:r>
        </a:p>
      </dgm:t>
    </dgm:pt>
    <dgm:pt modelId="{FF9A08DD-37B2-4132-8C13-9FCCC9F0BAFE}" type="parTrans" cxnId="{FC0AECB3-74C4-4380-A025-F911F808566C}">
      <dgm:prSet/>
      <dgm:spPr/>
      <dgm:t>
        <a:bodyPr/>
        <a:lstStyle/>
        <a:p>
          <a:endParaRPr lang="en-US"/>
        </a:p>
      </dgm:t>
    </dgm:pt>
    <dgm:pt modelId="{78F8D852-5BA7-4C08-B9A0-89CEE45D1FFE}" type="sibTrans" cxnId="{FC0AECB3-74C4-4380-A025-F911F808566C}">
      <dgm:prSet/>
      <dgm:spPr/>
      <dgm:t>
        <a:bodyPr/>
        <a:lstStyle/>
        <a:p>
          <a:endParaRPr lang="en-US"/>
        </a:p>
      </dgm:t>
    </dgm:pt>
    <dgm:pt modelId="{B113ED0C-AEC0-485B-9441-429013641341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None/>
          </a:pPr>
          <a:r>
            <a:rPr lang="en-US" sz="1050" dirty="0"/>
            <a:t>- Remotes</a:t>
          </a:r>
        </a:p>
      </dgm:t>
    </dgm:pt>
    <dgm:pt modelId="{C282703F-3B67-4387-93BD-D61BDC0D2417}" type="parTrans" cxnId="{177EC94A-5104-4A72-A6BC-7A53CF7AE397}">
      <dgm:prSet/>
      <dgm:spPr/>
      <dgm:t>
        <a:bodyPr/>
        <a:lstStyle/>
        <a:p>
          <a:endParaRPr lang="en-US"/>
        </a:p>
      </dgm:t>
    </dgm:pt>
    <dgm:pt modelId="{337E064D-34B8-422C-A2AD-635FBA53A3B2}" type="sibTrans" cxnId="{177EC94A-5104-4A72-A6BC-7A53CF7AE397}">
      <dgm:prSet/>
      <dgm:spPr/>
      <dgm:t>
        <a:bodyPr/>
        <a:lstStyle/>
        <a:p>
          <a:endParaRPr lang="en-US"/>
        </a:p>
      </dgm:t>
    </dgm:pt>
    <dgm:pt modelId="{06E3DE91-8798-4B70-AC4F-2C0360602BFB}">
      <dgm:prSet custT="1"/>
      <dgm:spPr/>
      <dgm:t>
        <a:bodyPr/>
        <a:lstStyle/>
        <a:p>
          <a:pPr>
            <a:buNone/>
          </a:pPr>
          <a:r>
            <a:rPr lang="en-US" sz="1050" dirty="0"/>
            <a:t>- Client Smoke Testing(*)</a:t>
          </a:r>
        </a:p>
      </dgm:t>
    </dgm:pt>
    <dgm:pt modelId="{FC5EF36B-F914-4480-BE92-8E7612142E49}" type="parTrans" cxnId="{D67E1E33-9DBC-4F0D-BCC4-D097FD1A523E}">
      <dgm:prSet/>
      <dgm:spPr/>
      <dgm:t>
        <a:bodyPr/>
        <a:lstStyle/>
        <a:p>
          <a:endParaRPr lang="en-US"/>
        </a:p>
      </dgm:t>
    </dgm:pt>
    <dgm:pt modelId="{C3F4327F-A6FF-42D7-A6D9-5CECB84253D4}" type="sibTrans" cxnId="{D67E1E33-9DBC-4F0D-BCC4-D097FD1A523E}">
      <dgm:prSet/>
      <dgm:spPr/>
      <dgm:t>
        <a:bodyPr/>
        <a:lstStyle/>
        <a:p>
          <a:endParaRPr lang="en-US"/>
        </a:p>
      </dgm:t>
    </dgm:pt>
    <dgm:pt modelId="{A05794AC-4DF6-4BF8-A415-C522C3DD9C7C}" type="pres">
      <dgm:prSet presAssocID="{75DA3887-245F-4384-AB28-D477A9CCCC7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69ABA15-F9B9-4B83-9519-972CA4DB6F8C}" type="pres">
      <dgm:prSet presAssocID="{FB3AA7AA-3C74-4EFC-8402-2EEBCDD0EFC2}" presName="parentText1" presStyleLbl="node1" presStyleIdx="0" presStyleCnt="5" custScaleY="120971" custLinFactNeighborY="-12146">
        <dgm:presLayoutVars>
          <dgm:chMax/>
          <dgm:chPref val="3"/>
          <dgm:bulletEnabled val="1"/>
        </dgm:presLayoutVars>
      </dgm:prSet>
      <dgm:spPr/>
    </dgm:pt>
    <dgm:pt modelId="{359F4F7C-7BF2-4290-8FBA-73527CA9391E}" type="pres">
      <dgm:prSet presAssocID="{FB3AA7AA-3C74-4EFC-8402-2EEBCDD0EFC2}" presName="childText1" presStyleLbl="solidAlignAcc1" presStyleIdx="0" presStyleCnt="5" custScaleX="101338" custScaleY="167497" custLinFactNeighborY="22082">
        <dgm:presLayoutVars>
          <dgm:chMax val="0"/>
          <dgm:chPref val="0"/>
          <dgm:bulletEnabled val="1"/>
        </dgm:presLayoutVars>
      </dgm:prSet>
      <dgm:spPr/>
    </dgm:pt>
    <dgm:pt modelId="{DBCBABB6-1AAA-4AA3-B000-CA0852228F6C}" type="pres">
      <dgm:prSet presAssocID="{6F6ABF3A-94BE-4A63-80BC-B7109F3336DA}" presName="parentText2" presStyleLbl="node1" presStyleIdx="1" presStyleCnt="5" custScaleX="98951" custLinFactNeighborX="-181" custLinFactNeighborY="-1014">
        <dgm:presLayoutVars>
          <dgm:chMax/>
          <dgm:chPref val="3"/>
          <dgm:bulletEnabled val="1"/>
        </dgm:presLayoutVars>
      </dgm:prSet>
      <dgm:spPr/>
    </dgm:pt>
    <dgm:pt modelId="{5B0F3AFD-3252-4D8A-932D-8DD99F66055A}" type="pres">
      <dgm:prSet presAssocID="{6F6ABF3A-94BE-4A63-80BC-B7109F3336DA}" presName="childText2" presStyleLbl="solidAlignAcc1" presStyleIdx="1" presStyleCnt="5" custScaleX="97007" custScaleY="143168" custLinFactNeighborX="0" custLinFactNeighborY="16093">
        <dgm:presLayoutVars>
          <dgm:chMax val="0"/>
          <dgm:chPref val="0"/>
          <dgm:bulletEnabled val="1"/>
        </dgm:presLayoutVars>
      </dgm:prSet>
      <dgm:spPr/>
    </dgm:pt>
    <dgm:pt modelId="{524AE2BA-388C-48B7-8F3B-03725865618F}" type="pres">
      <dgm:prSet presAssocID="{994A1A09-CE34-44C6-A383-B48830DA96C5}" presName="parentText3" presStyleLbl="node1" presStyleIdx="2" presStyleCnt="5" custScaleX="99935" custLinFactNeighborX="-234">
        <dgm:presLayoutVars>
          <dgm:chMax/>
          <dgm:chPref val="3"/>
          <dgm:bulletEnabled val="1"/>
        </dgm:presLayoutVars>
      </dgm:prSet>
      <dgm:spPr/>
    </dgm:pt>
    <dgm:pt modelId="{507F326F-372E-4659-9124-DC5F42F8A12A}" type="pres">
      <dgm:prSet presAssocID="{994A1A09-CE34-44C6-A383-B48830DA96C5}" presName="childText3" presStyleLbl="solidAlignAcc1" presStyleIdx="2" presStyleCnt="5" custScaleX="98183" custScaleY="123172" custLinFactNeighborX="-1596" custLinFactNeighborY="7929">
        <dgm:presLayoutVars>
          <dgm:chMax val="0"/>
          <dgm:chPref val="0"/>
          <dgm:bulletEnabled val="1"/>
        </dgm:presLayoutVars>
      </dgm:prSet>
      <dgm:spPr/>
    </dgm:pt>
    <dgm:pt modelId="{65CF82F1-7CFD-4E11-B6FB-20AFA3999B16}" type="pres">
      <dgm:prSet presAssocID="{4B54413D-6AB2-4E78-8861-3422598E4521}" presName="parentText4" presStyleLbl="node1" presStyleIdx="3" presStyleCnt="5" custScaleX="100810">
        <dgm:presLayoutVars>
          <dgm:chMax/>
          <dgm:chPref val="3"/>
          <dgm:bulletEnabled val="1"/>
        </dgm:presLayoutVars>
      </dgm:prSet>
      <dgm:spPr/>
    </dgm:pt>
    <dgm:pt modelId="{AEFCB73C-C669-4E96-9D10-A17A75231BD9}" type="pres">
      <dgm:prSet presAssocID="{4B54413D-6AB2-4E78-8861-3422598E4521}" presName="childText4" presStyleLbl="solidAlignAcc1" presStyleIdx="3" presStyleCnt="5" custScaleY="102711" custLinFactNeighborX="-1632">
        <dgm:presLayoutVars>
          <dgm:chMax val="0"/>
          <dgm:chPref val="0"/>
          <dgm:bulletEnabled val="1"/>
        </dgm:presLayoutVars>
      </dgm:prSet>
      <dgm:spPr/>
    </dgm:pt>
    <dgm:pt modelId="{EBFC6C35-1E35-4D9B-96A4-A22485950332}" type="pres">
      <dgm:prSet presAssocID="{190B2289-A9E3-4067-A442-9D6F3FC3946C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64FB9CD9-D918-4F18-A8C1-6751031628C4}" type="pres">
      <dgm:prSet presAssocID="{190B2289-A9E3-4067-A442-9D6F3FC3946C}" presName="childText5" presStyleLbl="solidAlignAcc1" presStyleIdx="4" presStyleCnt="5" custScaleY="85805" custLinFactNeighborX="-816" custLinFactNeighborY="-9589">
        <dgm:presLayoutVars>
          <dgm:chMax val="0"/>
          <dgm:chPref val="0"/>
          <dgm:bulletEnabled val="1"/>
        </dgm:presLayoutVars>
      </dgm:prSet>
      <dgm:spPr/>
    </dgm:pt>
  </dgm:ptLst>
  <dgm:cxnLst>
    <dgm:cxn modelId="{73B2BF04-5F9E-4B63-96E0-9F95AFD2CB07}" type="presOf" srcId="{067346EF-4328-4B32-9025-5B69AD9224F5}" destId="{507F326F-372E-4659-9124-DC5F42F8A12A}" srcOrd="0" destOrd="3" presId="urn:microsoft.com/office/officeart/2009/3/layout/IncreasingArrowsProcess"/>
    <dgm:cxn modelId="{9DB12509-81BE-4A89-9EF8-82C4E9E8BDEB}" srcId="{4B54413D-6AB2-4E78-8861-3422598E4521}" destId="{F7ACCFBA-B528-42EA-8BF4-1ADADD53955C}" srcOrd="2" destOrd="0" parTransId="{7EB0EF67-73DC-4319-BD49-43F72EC1850A}" sibTransId="{E132C450-300C-45BC-8FC8-A6D144997396}"/>
    <dgm:cxn modelId="{7653760A-7D6A-41CC-B322-E44148559920}" srcId="{994A1A09-CE34-44C6-A383-B48830DA96C5}" destId="{78D69D7B-0E0C-4454-AD97-2774805A682C}" srcOrd="0" destOrd="0" parTransId="{3D30A92F-2718-43B3-8BB1-AD6B4B24A399}" sibTransId="{1F7FEEA9-C47D-4639-9DD8-AB1BE6564378}"/>
    <dgm:cxn modelId="{3430E41C-FEEA-4D51-B6DD-5140AD66CAB2}" type="presOf" srcId="{06E3DE91-8798-4B70-AC4F-2C0360602BFB}" destId="{64FB9CD9-D918-4F18-A8C1-6751031628C4}" srcOrd="0" destOrd="3" presId="urn:microsoft.com/office/officeart/2009/3/layout/IncreasingArrowsProcess"/>
    <dgm:cxn modelId="{0BDFB51E-A154-4704-94D5-037E483E1135}" srcId="{4B54413D-6AB2-4E78-8861-3422598E4521}" destId="{D96C74E3-83DF-4A42-A1E1-3E46B21F1DA6}" srcOrd="1" destOrd="0" parTransId="{3B24C7CD-EB12-4102-A6E1-2833F4326F72}" sibTransId="{B16A4B12-9B94-44F2-8957-77CCC88F8FCE}"/>
    <dgm:cxn modelId="{D917B21F-2C60-4A34-885E-193794FCB88D}" srcId="{D96C74E3-83DF-4A42-A1E1-3E46B21F1DA6}" destId="{194C745C-391B-43AD-A457-FF579A4666FA}" srcOrd="0" destOrd="0" parTransId="{323D48C0-E08C-4401-BC5F-A34C186E869C}" sibTransId="{30127629-8759-4DF5-BFA8-42019DB302F8}"/>
    <dgm:cxn modelId="{270D9D22-A93F-4C69-895B-AC3E288CCA90}" type="presOf" srcId="{B0300281-76A7-4C59-8307-A332FD98BC44}" destId="{507F326F-372E-4659-9124-DC5F42F8A12A}" srcOrd="0" destOrd="7" presId="urn:microsoft.com/office/officeart/2009/3/layout/IncreasingArrowsProcess"/>
    <dgm:cxn modelId="{CCA27428-995B-4CB7-8B6A-32B6A1870781}" type="presOf" srcId="{B113ED0C-AEC0-485B-9441-429013641341}" destId="{64FB9CD9-D918-4F18-A8C1-6751031628C4}" srcOrd="0" destOrd="2" presId="urn:microsoft.com/office/officeart/2009/3/layout/IncreasingArrowsProcess"/>
    <dgm:cxn modelId="{BC8B452E-A4DD-425B-B579-B527C3F4BF50}" srcId="{6F6ABF3A-94BE-4A63-80BC-B7109F3336DA}" destId="{90B58854-958B-4837-8461-65199FA223D3}" srcOrd="0" destOrd="0" parTransId="{605996B8-79C6-4D78-B2E0-81D409F12998}" sibTransId="{DD072579-BA74-4102-A4AF-EDE344042665}"/>
    <dgm:cxn modelId="{D67E1E33-9DBC-4F0D-BCC4-D097FD1A523E}" srcId="{190B2289-A9E3-4067-A442-9D6F3FC3946C}" destId="{06E3DE91-8798-4B70-AC4F-2C0360602BFB}" srcOrd="3" destOrd="0" parTransId="{FC5EF36B-F914-4480-BE92-8E7612142E49}" sibTransId="{C3F4327F-A6FF-42D7-A6D9-5CECB84253D4}"/>
    <dgm:cxn modelId="{EC1F7235-649F-4F05-A22D-FFE40D1731CA}" type="presOf" srcId="{F7ACCFBA-B528-42EA-8BF4-1ADADD53955C}" destId="{AEFCB73C-C669-4E96-9D10-A17A75231BD9}" srcOrd="0" destOrd="5" presId="urn:microsoft.com/office/officeart/2009/3/layout/IncreasingArrowsProcess"/>
    <dgm:cxn modelId="{10E26737-A3F7-41A0-B381-229D892C0C3F}" srcId="{78D69D7B-0E0C-4454-AD97-2774805A682C}" destId="{B0300281-76A7-4C59-8307-A332FD98BC44}" srcOrd="6" destOrd="0" parTransId="{2F83A035-8EFB-47F4-9257-157153E9BF8F}" sibTransId="{E6DB1B19-2CC3-483D-B7BC-1F6D538DAD79}"/>
    <dgm:cxn modelId="{70D74F37-D037-4420-A8BA-43A87B71037D}" srcId="{190B2289-A9E3-4067-A442-9D6F3FC3946C}" destId="{593122D1-E80A-4DD2-B60E-32D09B880576}" srcOrd="0" destOrd="0" parTransId="{AD37050A-73F3-4606-AFD9-C764EA312FB1}" sibTransId="{707A9358-0C7B-420C-A9FB-CBF8D2E81766}"/>
    <dgm:cxn modelId="{1D2DE53A-E633-4ED1-ABF7-E2A74ADFDAED}" type="presOf" srcId="{190B2289-A9E3-4067-A442-9D6F3FC3946C}" destId="{EBFC6C35-1E35-4D9B-96A4-A22485950332}" srcOrd="0" destOrd="0" presId="urn:microsoft.com/office/officeart/2009/3/layout/IncreasingArrowsProcess"/>
    <dgm:cxn modelId="{0A98633C-BDA9-4A84-8C5C-94F2BABFE404}" type="presOf" srcId="{994A1A09-CE34-44C6-A383-B48830DA96C5}" destId="{524AE2BA-388C-48B7-8F3B-03725865618F}" srcOrd="0" destOrd="0" presId="urn:microsoft.com/office/officeart/2009/3/layout/IncreasingArrowsProcess"/>
    <dgm:cxn modelId="{8A54993C-39AE-46DC-9CF3-303B598AE164}" type="presOf" srcId="{922388E7-73D8-4286-A60E-A1575BC5365D}" destId="{AEFCB73C-C669-4E96-9D10-A17A75231BD9}" srcOrd="0" destOrd="4" presId="urn:microsoft.com/office/officeart/2009/3/layout/IncreasingArrowsProcess"/>
    <dgm:cxn modelId="{77D2A360-6487-4262-ABD9-9ED4AA8338A8}" type="presOf" srcId="{47F378B4-E5AA-4AEB-8EBF-8881A4A3FD3D}" destId="{507F326F-372E-4659-9124-DC5F42F8A12A}" srcOrd="0" destOrd="5" presId="urn:microsoft.com/office/officeart/2009/3/layout/IncreasingArrowsProcess"/>
    <dgm:cxn modelId="{177EC94A-5104-4A72-A6BC-7A53CF7AE397}" srcId="{190B2289-A9E3-4067-A442-9D6F3FC3946C}" destId="{B113ED0C-AEC0-485B-9441-429013641341}" srcOrd="2" destOrd="0" parTransId="{C282703F-3B67-4387-93BD-D61BDC0D2417}" sibTransId="{337E064D-34B8-422C-A2AD-635FBA53A3B2}"/>
    <dgm:cxn modelId="{449BD66A-DC09-4BC0-B1CC-D8C8456AEC88}" type="presOf" srcId="{A86B1C82-9B11-40E8-9399-0EE81E2CB5F8}" destId="{507F326F-372E-4659-9124-DC5F42F8A12A}" srcOrd="0" destOrd="1" presId="urn:microsoft.com/office/officeart/2009/3/layout/IncreasingArrowsProcess"/>
    <dgm:cxn modelId="{C75C2A6B-9A7F-46B7-8905-E6EDA67B39D0}" type="presOf" srcId="{8E048900-8D61-4E2D-9B59-0055FF1F94BF}" destId="{507F326F-372E-4659-9124-DC5F42F8A12A}" srcOrd="0" destOrd="6" presId="urn:microsoft.com/office/officeart/2009/3/layout/IncreasingArrowsProcess"/>
    <dgm:cxn modelId="{F3C1066C-2E6A-452A-9155-5C7B3867A7DB}" srcId="{78D69D7B-0E0C-4454-AD97-2774805A682C}" destId="{A86B1C82-9B11-40E8-9399-0EE81E2CB5F8}" srcOrd="0" destOrd="0" parTransId="{AFDC0DA4-BCDB-481E-80AE-2E5AC17EA301}" sibTransId="{BEC4CADA-6F46-43A3-9979-D7BCA6E132A3}"/>
    <dgm:cxn modelId="{71555E4F-4216-420E-BE47-0FEB44985571}" type="presOf" srcId="{6F6ABF3A-94BE-4A63-80BC-B7109F3336DA}" destId="{DBCBABB6-1AAA-4AA3-B000-CA0852228F6C}" srcOrd="0" destOrd="0" presId="urn:microsoft.com/office/officeart/2009/3/layout/IncreasingArrowsProcess"/>
    <dgm:cxn modelId="{0C01976F-78ED-4E65-AA49-AE4D6F1C6CC2}" srcId="{75DA3887-245F-4384-AB28-D477A9CCCC7F}" destId="{FB3AA7AA-3C74-4EFC-8402-2EEBCDD0EFC2}" srcOrd="0" destOrd="0" parTransId="{F766E0F6-EC98-4D9C-888A-1A28B69F0D16}" sibTransId="{E77BB4A1-5BA1-4DFB-A992-AA2494908F11}"/>
    <dgm:cxn modelId="{9221D86F-323C-4F4B-85A8-B74FA15D8D14}" type="presOf" srcId="{B1AF18FB-C673-4096-AD06-2C9826AA8D3F}" destId="{359F4F7C-7BF2-4290-8FBA-73527CA9391E}" srcOrd="0" destOrd="0" presId="urn:microsoft.com/office/officeart/2009/3/layout/IncreasingArrowsProcess"/>
    <dgm:cxn modelId="{A5474452-9755-4C10-BFC4-2E7D026D5243}" type="presOf" srcId="{9862D92D-319F-4F7F-B93D-4DAF3C3ADD91}" destId="{507F326F-372E-4659-9124-DC5F42F8A12A}" srcOrd="0" destOrd="4" presId="urn:microsoft.com/office/officeart/2009/3/layout/IncreasingArrowsProcess"/>
    <dgm:cxn modelId="{ED012B56-E66E-491F-9AE8-9456B7D31976}" srcId="{C8FCFB0E-A117-40AA-B5CF-DE0FD0EE6247}" destId="{8B277DCF-A090-4665-8408-299AD7BCFF10}" srcOrd="0" destOrd="0" parTransId="{DBBD4D6B-92E0-4303-9406-1FDE90EE8AE8}" sibTransId="{E377FFA2-9E25-4943-B04A-FEFEFBCE1402}"/>
    <dgm:cxn modelId="{B1D58E77-73AB-43B2-BF66-6056ACAE5292}" type="presOf" srcId="{8B277DCF-A090-4665-8408-299AD7BCFF10}" destId="{AEFCB73C-C669-4E96-9D10-A17A75231BD9}" srcOrd="0" destOrd="1" presId="urn:microsoft.com/office/officeart/2009/3/layout/IncreasingArrowsProcess"/>
    <dgm:cxn modelId="{EDDD427A-0EF8-475D-A549-2A8BFAB6229E}" type="presOf" srcId="{75DA3887-245F-4384-AB28-D477A9CCCC7F}" destId="{A05794AC-4DF6-4BF8-A415-C522C3DD9C7C}" srcOrd="0" destOrd="0" presId="urn:microsoft.com/office/officeart/2009/3/layout/IncreasingArrowsProcess"/>
    <dgm:cxn modelId="{9C751683-2107-4120-A4CF-6938E4426DB2}" type="presOf" srcId="{90B58854-958B-4837-8461-65199FA223D3}" destId="{5B0F3AFD-3252-4D8A-932D-8DD99F66055A}" srcOrd="0" destOrd="0" presId="urn:microsoft.com/office/officeart/2009/3/layout/IncreasingArrowsProcess"/>
    <dgm:cxn modelId="{8CF10F86-1DA6-471B-8426-70F2EA3081FE}" srcId="{FB3AA7AA-3C74-4EFC-8402-2EEBCDD0EFC2}" destId="{B1AF18FB-C673-4096-AD06-2C9826AA8D3F}" srcOrd="0" destOrd="0" parTransId="{80468C1F-DD53-4AFF-9991-7B0D5F342418}" sibTransId="{951D3BCF-1D9E-40DA-A46C-1332C08D0737}"/>
    <dgm:cxn modelId="{05EC918A-4182-4C1F-8307-FB9AE55CD664}" type="presOf" srcId="{FB3AA7AA-3C74-4EFC-8402-2EEBCDD0EFC2}" destId="{069ABA15-F9B9-4B83-9519-972CA4DB6F8C}" srcOrd="0" destOrd="0" presId="urn:microsoft.com/office/officeart/2009/3/layout/IncreasingArrowsProcess"/>
    <dgm:cxn modelId="{0CB2B195-A8EE-4E2D-92A8-2D04A37379BF}" srcId="{D96C74E3-83DF-4A42-A1E1-3E46B21F1DA6}" destId="{922388E7-73D8-4286-A60E-A1575BC5365D}" srcOrd="1" destOrd="0" parTransId="{249C0DEB-A93F-4C26-8EC4-DF8F95E40956}" sibTransId="{7FE99EF5-ED59-4F4B-A371-5901CB738428}"/>
    <dgm:cxn modelId="{52AC2797-63B4-47D7-BB14-F140F8A484E7}" type="presOf" srcId="{78D69D7B-0E0C-4454-AD97-2774805A682C}" destId="{507F326F-372E-4659-9124-DC5F42F8A12A}" srcOrd="0" destOrd="0" presId="urn:microsoft.com/office/officeart/2009/3/layout/IncreasingArrowsProcess"/>
    <dgm:cxn modelId="{D6D05B9A-83EE-4B06-BAB4-3FFA47412BD8}" type="presOf" srcId="{C8FCFB0E-A117-40AA-B5CF-DE0FD0EE6247}" destId="{AEFCB73C-C669-4E96-9D10-A17A75231BD9}" srcOrd="0" destOrd="0" presId="urn:microsoft.com/office/officeart/2009/3/layout/IncreasingArrowsProcess"/>
    <dgm:cxn modelId="{C94FFC9D-32C3-4BF7-ADC8-BE30716D218B}" srcId="{75DA3887-245F-4384-AB28-D477A9CCCC7F}" destId="{994A1A09-CE34-44C6-A383-B48830DA96C5}" srcOrd="2" destOrd="0" parTransId="{F382885D-DE01-49AF-B99A-04D8300D12FA}" sibTransId="{D448F476-AE44-44C4-B981-100B7C0F2EC6}"/>
    <dgm:cxn modelId="{E433B3A2-F178-42C5-9114-6728D98FE495}" type="presOf" srcId="{42F8F71F-3F74-464C-9269-B8EE1E5AD5CC}" destId="{507F326F-372E-4659-9124-DC5F42F8A12A}" srcOrd="0" destOrd="2" presId="urn:microsoft.com/office/officeart/2009/3/layout/IncreasingArrowsProcess"/>
    <dgm:cxn modelId="{074C6BA5-4AD4-44AE-8ABA-ED77357BAE56}" srcId="{75DA3887-245F-4384-AB28-D477A9CCCC7F}" destId="{6F6ABF3A-94BE-4A63-80BC-B7109F3336DA}" srcOrd="1" destOrd="0" parTransId="{E1DC9A67-B241-4F8E-91C9-FD47E2F580D8}" sibTransId="{0BF26DDF-A94A-4FD5-BC03-3725AD868263}"/>
    <dgm:cxn modelId="{10942DA6-5A32-4025-86FA-A020663CCB09}" type="presOf" srcId="{66325078-9E5A-4BBD-AED4-E37AF69DF36C}" destId="{359F4F7C-7BF2-4290-8FBA-73527CA9391E}" srcOrd="0" destOrd="1" presId="urn:microsoft.com/office/officeart/2009/3/layout/IncreasingArrowsProcess"/>
    <dgm:cxn modelId="{A86BBEAE-943C-4BD4-B3B1-1147BC0B0395}" srcId="{FB3AA7AA-3C74-4EFC-8402-2EEBCDD0EFC2}" destId="{66325078-9E5A-4BBD-AED4-E37AF69DF36C}" srcOrd="1" destOrd="0" parTransId="{36D4307F-6ECA-414A-92DA-192B8D87A927}" sibTransId="{F54252E4-CD94-4C15-B409-6764D59F2712}"/>
    <dgm:cxn modelId="{FC0AECB3-74C4-4380-A025-F911F808566C}" srcId="{190B2289-A9E3-4067-A442-9D6F3FC3946C}" destId="{3B4B431A-7ED9-43D9-8BF5-2175780C723F}" srcOrd="1" destOrd="0" parTransId="{FF9A08DD-37B2-4132-8C13-9FCCC9F0BAFE}" sibTransId="{78F8D852-5BA7-4C08-B9A0-89CEE45D1FFE}"/>
    <dgm:cxn modelId="{5277AAB6-6061-4563-84C4-949DA5E31F35}" srcId="{78D69D7B-0E0C-4454-AD97-2774805A682C}" destId="{067346EF-4328-4B32-9025-5B69AD9224F5}" srcOrd="2" destOrd="0" parTransId="{D094A1AD-2A64-4777-B4C2-510751B84274}" sibTransId="{F9E45D40-0598-419E-8B20-813D57FE2EE5}"/>
    <dgm:cxn modelId="{9A4356B9-F8B0-4BB0-9C2D-B6E9471ECEFF}" type="presOf" srcId="{4B54413D-6AB2-4E78-8861-3422598E4521}" destId="{65CF82F1-7CFD-4E11-B6FB-20AFA3999B16}" srcOrd="0" destOrd="0" presId="urn:microsoft.com/office/officeart/2009/3/layout/IncreasingArrowsProcess"/>
    <dgm:cxn modelId="{812997BF-1B2E-4EC6-AE20-14D7BD76B7A0}" srcId="{78D69D7B-0E0C-4454-AD97-2774805A682C}" destId="{9862D92D-319F-4F7F-B93D-4DAF3C3ADD91}" srcOrd="3" destOrd="0" parTransId="{994304ED-876D-49AE-B923-5BB0E548DA93}" sibTransId="{5DC817D4-0AEE-4C72-A68E-982399E169EB}"/>
    <dgm:cxn modelId="{1100AFC3-C954-45A8-8A39-8C50523B20EE}" srcId="{78D69D7B-0E0C-4454-AD97-2774805A682C}" destId="{47F378B4-E5AA-4AEB-8EBF-8881A4A3FD3D}" srcOrd="4" destOrd="0" parTransId="{76994010-62BE-4733-812E-E781D2A25E02}" sibTransId="{51A73400-6340-4A73-8F3F-A900C43874FE}"/>
    <dgm:cxn modelId="{357BB9C7-A2AD-4254-85B5-EFDB0235B22E}" srcId="{4B54413D-6AB2-4E78-8861-3422598E4521}" destId="{C8FCFB0E-A117-40AA-B5CF-DE0FD0EE6247}" srcOrd="0" destOrd="0" parTransId="{2C45D245-1177-4B10-A01C-27CFDD78A4F2}" sibTransId="{61AC3F8F-05C0-4925-A747-976A674249C6}"/>
    <dgm:cxn modelId="{63FDE6D8-300E-4183-AE40-B7AD2FD054EE}" type="presOf" srcId="{3B4B431A-7ED9-43D9-8BF5-2175780C723F}" destId="{64FB9CD9-D918-4F18-A8C1-6751031628C4}" srcOrd="0" destOrd="1" presId="urn:microsoft.com/office/officeart/2009/3/layout/IncreasingArrowsProcess"/>
    <dgm:cxn modelId="{8F0FB5DC-0455-42FF-907F-A5C78EEDAF6B}" srcId="{75DA3887-245F-4384-AB28-D477A9CCCC7F}" destId="{190B2289-A9E3-4067-A442-9D6F3FC3946C}" srcOrd="4" destOrd="0" parTransId="{14D9A8FD-F25E-4B84-B49E-6C9B1008FE5D}" sibTransId="{4EF93326-22CB-47F7-B4FC-C68325A0701B}"/>
    <dgm:cxn modelId="{6BDCB7E3-F668-4547-8E1E-45D653CF799D}" type="presOf" srcId="{D96C74E3-83DF-4A42-A1E1-3E46B21F1DA6}" destId="{AEFCB73C-C669-4E96-9D10-A17A75231BD9}" srcOrd="0" destOrd="2" presId="urn:microsoft.com/office/officeart/2009/3/layout/IncreasingArrowsProcess"/>
    <dgm:cxn modelId="{ED9C2DE4-5330-4B0A-AC76-AE1819424582}" srcId="{75DA3887-245F-4384-AB28-D477A9CCCC7F}" destId="{4B54413D-6AB2-4E78-8861-3422598E4521}" srcOrd="3" destOrd="0" parTransId="{8CD6E774-B19D-400E-BCFC-27EE45CF19DC}" sibTransId="{14011EC5-5981-40BD-8EB8-95F6EBB22461}"/>
    <dgm:cxn modelId="{4B090EE7-EE70-4439-B3FD-33A8255F0CB2}" srcId="{78D69D7B-0E0C-4454-AD97-2774805A682C}" destId="{42F8F71F-3F74-464C-9269-B8EE1E5AD5CC}" srcOrd="1" destOrd="0" parTransId="{EBFD0934-E995-40AA-99AB-9BC2CF9CA1D9}" sibTransId="{03758A1F-F0C6-4C15-B21E-22F0B59EC574}"/>
    <dgm:cxn modelId="{DD9593E8-3316-48E2-B865-2D6C0130180A}" srcId="{78D69D7B-0E0C-4454-AD97-2774805A682C}" destId="{8E048900-8D61-4E2D-9B59-0055FF1F94BF}" srcOrd="5" destOrd="0" parTransId="{1593C0A8-30D2-4B65-832E-229725586535}" sibTransId="{F70B89AA-F692-4209-8CAD-D0F95F5B38C1}"/>
    <dgm:cxn modelId="{53D095FB-3189-4411-9AC0-546AD175345E}" type="presOf" srcId="{194C745C-391B-43AD-A457-FF579A4666FA}" destId="{AEFCB73C-C669-4E96-9D10-A17A75231BD9}" srcOrd="0" destOrd="3" presId="urn:microsoft.com/office/officeart/2009/3/layout/IncreasingArrowsProcess"/>
    <dgm:cxn modelId="{5CA8DBFF-D504-485A-A9A6-5BCF07D19621}" type="presOf" srcId="{593122D1-E80A-4DD2-B60E-32D09B880576}" destId="{64FB9CD9-D918-4F18-A8C1-6751031628C4}" srcOrd="0" destOrd="0" presId="urn:microsoft.com/office/officeart/2009/3/layout/IncreasingArrowsProcess"/>
    <dgm:cxn modelId="{1A31CA71-24CA-4D67-911D-86FEB4846DED}" type="presParOf" srcId="{A05794AC-4DF6-4BF8-A415-C522C3DD9C7C}" destId="{069ABA15-F9B9-4B83-9519-972CA4DB6F8C}" srcOrd="0" destOrd="0" presId="urn:microsoft.com/office/officeart/2009/3/layout/IncreasingArrowsProcess"/>
    <dgm:cxn modelId="{BA0A0361-E8E3-4273-9C73-2BC4CF398614}" type="presParOf" srcId="{A05794AC-4DF6-4BF8-A415-C522C3DD9C7C}" destId="{359F4F7C-7BF2-4290-8FBA-73527CA9391E}" srcOrd="1" destOrd="0" presId="urn:microsoft.com/office/officeart/2009/3/layout/IncreasingArrowsProcess"/>
    <dgm:cxn modelId="{F5B5B55D-A54C-4109-875B-CC58C6BB3421}" type="presParOf" srcId="{A05794AC-4DF6-4BF8-A415-C522C3DD9C7C}" destId="{DBCBABB6-1AAA-4AA3-B000-CA0852228F6C}" srcOrd="2" destOrd="0" presId="urn:microsoft.com/office/officeart/2009/3/layout/IncreasingArrowsProcess"/>
    <dgm:cxn modelId="{B69AABB3-0B80-466B-9D9A-51E08D8175D0}" type="presParOf" srcId="{A05794AC-4DF6-4BF8-A415-C522C3DD9C7C}" destId="{5B0F3AFD-3252-4D8A-932D-8DD99F66055A}" srcOrd="3" destOrd="0" presId="urn:microsoft.com/office/officeart/2009/3/layout/IncreasingArrowsProcess"/>
    <dgm:cxn modelId="{5B97ACAA-ED79-480B-AFD7-CCB8B18601D9}" type="presParOf" srcId="{A05794AC-4DF6-4BF8-A415-C522C3DD9C7C}" destId="{524AE2BA-388C-48B7-8F3B-03725865618F}" srcOrd="4" destOrd="0" presId="urn:microsoft.com/office/officeart/2009/3/layout/IncreasingArrowsProcess"/>
    <dgm:cxn modelId="{7ED00674-317D-4C07-AAAC-95B8251339B4}" type="presParOf" srcId="{A05794AC-4DF6-4BF8-A415-C522C3DD9C7C}" destId="{507F326F-372E-4659-9124-DC5F42F8A12A}" srcOrd="5" destOrd="0" presId="urn:microsoft.com/office/officeart/2009/3/layout/IncreasingArrowsProcess"/>
    <dgm:cxn modelId="{6C5658C6-7213-4B96-837B-7D9EA1E9FD25}" type="presParOf" srcId="{A05794AC-4DF6-4BF8-A415-C522C3DD9C7C}" destId="{65CF82F1-7CFD-4E11-B6FB-20AFA3999B16}" srcOrd="6" destOrd="0" presId="urn:microsoft.com/office/officeart/2009/3/layout/IncreasingArrowsProcess"/>
    <dgm:cxn modelId="{68A95962-34F7-4031-9C29-12CB191A1EBB}" type="presParOf" srcId="{A05794AC-4DF6-4BF8-A415-C522C3DD9C7C}" destId="{AEFCB73C-C669-4E96-9D10-A17A75231BD9}" srcOrd="7" destOrd="0" presId="urn:microsoft.com/office/officeart/2009/3/layout/IncreasingArrowsProcess"/>
    <dgm:cxn modelId="{DCF58DEA-1580-4899-9C58-923168CD394B}" type="presParOf" srcId="{A05794AC-4DF6-4BF8-A415-C522C3DD9C7C}" destId="{EBFC6C35-1E35-4D9B-96A4-A22485950332}" srcOrd="8" destOrd="0" presId="urn:microsoft.com/office/officeart/2009/3/layout/IncreasingArrowsProcess"/>
    <dgm:cxn modelId="{ECD2A2DF-9994-444F-93E6-64CF5C06C386}" type="presParOf" srcId="{A05794AC-4DF6-4BF8-A415-C522C3DD9C7C}" destId="{64FB9CD9-D918-4F18-A8C1-6751031628C4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BA15-F9B9-4B83-9519-972CA4DB6F8C}">
      <dsp:nvSpPr>
        <dsp:cNvPr id="0" name=""/>
        <dsp:cNvSpPr/>
      </dsp:nvSpPr>
      <dsp:spPr>
        <a:xfrm>
          <a:off x="1135307" y="0"/>
          <a:ext cx="9457811" cy="1663872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30 Day Review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1" kern="1200" dirty="0">
              <a:solidFill>
                <a:schemeClr val="tx1"/>
              </a:solidFill>
            </a:rPr>
            <a:t>(before non-client RDY install)</a:t>
          </a:r>
          <a:r>
            <a:rPr lang="en-US" sz="1800" b="0" i="1" kern="1200" dirty="0">
              <a:solidFill>
                <a:schemeClr val="tx1"/>
              </a:solidFill>
            </a:rPr>
            <a:t> </a:t>
          </a:r>
          <a:endParaRPr lang="en-US" sz="1600" b="0" i="1" kern="1200" dirty="0">
            <a:solidFill>
              <a:schemeClr val="tx1"/>
            </a:solidFill>
          </a:endParaRPr>
        </a:p>
      </dsp:txBody>
      <dsp:txXfrm>
        <a:off x="1135307" y="415968"/>
        <a:ext cx="9041843" cy="831936"/>
      </dsp:txXfrm>
    </dsp:sp>
    <dsp:sp modelId="{359F4F7C-7BF2-4290-8FBA-73527CA9391E}">
      <dsp:nvSpPr>
        <dsp:cNvPr id="0" name=""/>
        <dsp:cNvSpPr/>
      </dsp:nvSpPr>
      <dsp:spPr>
        <a:xfrm>
          <a:off x="1123613" y="996617"/>
          <a:ext cx="1771380" cy="4230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Dev. PM walkthrough the list of changes that are locked down for upcoming release window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- </a:t>
          </a:r>
          <a:r>
            <a:rPr lang="en-US" sz="1050" kern="1200" dirty="0"/>
            <a:t>Technical SME’s can participate and ask questions/more information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Dev. PM to specify any new hardware/ software/ network requirements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Training/Knowledge sharing requirements  for new feature/ functionality/ format changes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Code complete/Peer Reviewed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QA test cases – Peer Reviewed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QA testing – 20% or above</a:t>
          </a:r>
        </a:p>
      </dsp:txBody>
      <dsp:txXfrm>
        <a:off x="1123613" y="996617"/>
        <a:ext cx="1771380" cy="4230156"/>
      </dsp:txXfrm>
    </dsp:sp>
    <dsp:sp modelId="{DBCBABB6-1AAA-4AA3-B000-CA0852228F6C}">
      <dsp:nvSpPr>
        <dsp:cNvPr id="0" name=""/>
        <dsp:cNvSpPr/>
      </dsp:nvSpPr>
      <dsp:spPr>
        <a:xfrm>
          <a:off x="2909595" y="677083"/>
          <a:ext cx="7629129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91182"/>
            <a:satOff val="-171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15 Day Review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1" kern="1200" dirty="0">
              <a:solidFill>
                <a:schemeClr val="tx1"/>
              </a:solidFill>
            </a:rPr>
            <a:t>(before non-client RDY install) 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909595" y="1020941"/>
        <a:ext cx="7285272" cy="687715"/>
      </dsp:txXfrm>
    </dsp:sp>
    <dsp:sp modelId="{5B0F3AFD-3252-4D8A-932D-8DD99F66055A}">
      <dsp:nvSpPr>
        <dsp:cNvPr id="0" name=""/>
        <dsp:cNvSpPr/>
      </dsp:nvSpPr>
      <dsp:spPr>
        <a:xfrm>
          <a:off x="2909269" y="1611234"/>
          <a:ext cx="1695675" cy="3615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91182"/>
              <a:satOff val="-1717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050" kern="1200" dirty="0"/>
            <a:t>Review additional changes, if added with exception approval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SD to share the plan to complete new hardware/ software/ network requirements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Training session status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Code Completion – 100%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QA testing – 80% or above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Defects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Client Communication - Preparedness</a:t>
          </a:r>
          <a:endParaRPr lang="en-US" sz="1200" kern="1200" dirty="0"/>
        </a:p>
      </dsp:txBody>
      <dsp:txXfrm>
        <a:off x="2909269" y="1611234"/>
        <a:ext cx="1695675" cy="3615724"/>
      </dsp:txXfrm>
    </dsp:sp>
    <dsp:sp modelId="{524AE2BA-388C-48B7-8F3B-03725865618F}">
      <dsp:nvSpPr>
        <dsp:cNvPr id="0" name=""/>
        <dsp:cNvSpPr/>
      </dsp:nvSpPr>
      <dsp:spPr>
        <a:xfrm>
          <a:off x="4618900" y="1149683"/>
          <a:ext cx="5958328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582364"/>
            <a:satOff val="-3433"/>
            <a:lumOff val="-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NCR: Go/No-Go (7-Day)</a:t>
          </a:r>
        </a:p>
      </dsp:txBody>
      <dsp:txXfrm>
        <a:off x="4618900" y="1493541"/>
        <a:ext cx="5614471" cy="687715"/>
      </dsp:txXfrm>
    </dsp:sp>
    <dsp:sp modelId="{507F326F-372E-4659-9124-DC5F42F8A12A}">
      <dsp:nvSpPr>
        <dsp:cNvPr id="0" name=""/>
        <dsp:cNvSpPr/>
      </dsp:nvSpPr>
      <dsp:spPr>
        <a:xfrm>
          <a:off x="4618897" y="2116206"/>
          <a:ext cx="1716231" cy="3110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82364"/>
              <a:satOff val="-3433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Acceptance Criteria</a:t>
          </a:r>
          <a:r>
            <a:rPr lang="en-US" sz="1050" kern="1200" dirty="0"/>
            <a:t>: QA Sign off including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Full/Complete regression testing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Functional testing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Performance testing (if N/A, provide reason)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upgrade testing(if N/A, provide reason)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install/deploy test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NO outstanding defects in final build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FINAL build – Peer reviewed for GR</a:t>
          </a:r>
        </a:p>
      </dsp:txBody>
      <dsp:txXfrm>
        <a:off x="4618897" y="2116206"/>
        <a:ext cx="1716231" cy="3110723"/>
      </dsp:txXfrm>
    </dsp:sp>
    <dsp:sp modelId="{65CF82F1-7CFD-4E11-B6FB-20AFA3999B16}">
      <dsp:nvSpPr>
        <dsp:cNvPr id="0" name=""/>
        <dsp:cNvSpPr/>
      </dsp:nvSpPr>
      <dsp:spPr>
        <a:xfrm>
          <a:off x="6362599" y="1608337"/>
          <a:ext cx="4247583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873546"/>
            <a:satOff val="-5150"/>
            <a:lumOff val="-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CR: Go/No-Go</a:t>
          </a:r>
        </a:p>
      </dsp:txBody>
      <dsp:txXfrm>
        <a:off x="6362599" y="1952195"/>
        <a:ext cx="3903726" cy="687715"/>
      </dsp:txXfrm>
    </dsp:sp>
    <dsp:sp modelId="{AEFCB73C-C669-4E96-9D10-A17A75231BD9}">
      <dsp:nvSpPr>
        <dsp:cNvPr id="0" name=""/>
        <dsp:cNvSpPr/>
      </dsp:nvSpPr>
      <dsp:spPr>
        <a:xfrm>
          <a:off x="6351136" y="2632984"/>
          <a:ext cx="1747992" cy="2593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73546"/>
              <a:satOff val="-5150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Acceptance Criteria: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QA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execution of all reviewed test cases for Non-client RDY from QA end.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NO outstanding defects in non-client RDY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SD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execution of all reviewed test cases in non-client RDY.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Zero install/deployment issue in non-client RDY.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Arial" panose="020B0604020202020204" pitchFamily="34" charset="0"/>
            <a:buNone/>
          </a:pPr>
          <a:r>
            <a:rPr lang="en-US" sz="1050" kern="1200" dirty="0"/>
            <a:t>Client Communication </a:t>
          </a:r>
        </a:p>
      </dsp:txBody>
      <dsp:txXfrm>
        <a:off x="6351136" y="2632984"/>
        <a:ext cx="1747992" cy="2593978"/>
      </dsp:txXfrm>
    </dsp:sp>
    <dsp:sp modelId="{EBFC6C35-1E35-4D9B-96A4-A22485950332}">
      <dsp:nvSpPr>
        <dsp:cNvPr id="0" name=""/>
        <dsp:cNvSpPr/>
      </dsp:nvSpPr>
      <dsp:spPr>
        <a:xfrm>
          <a:off x="8127467" y="2066991"/>
          <a:ext cx="2465651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1164728"/>
            <a:satOff val="-6866"/>
            <a:lumOff val="-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PROD: Go/No-Go</a:t>
          </a:r>
        </a:p>
      </dsp:txBody>
      <dsp:txXfrm>
        <a:off x="8127467" y="2410849"/>
        <a:ext cx="2121794" cy="687715"/>
      </dsp:txXfrm>
    </dsp:sp>
    <dsp:sp modelId="{64FB9CD9-D918-4F18-A8C1-6751031628C4}">
      <dsp:nvSpPr>
        <dsp:cNvPr id="0" name=""/>
        <dsp:cNvSpPr/>
      </dsp:nvSpPr>
      <dsp:spPr>
        <a:xfrm>
          <a:off x="8113203" y="3062948"/>
          <a:ext cx="1747992" cy="2167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164728"/>
              <a:satOff val="-6866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Acceptance Criteria: SD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Successful installer logs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Zero install/deployment issue client RDY</a:t>
          </a:r>
          <a:endParaRPr lang="en-US" sz="1050" b="1" kern="1200" dirty="0"/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Arial" panose="020B0604020202020204" pitchFamily="34" charset="0"/>
            <a:buNone/>
          </a:pPr>
          <a:r>
            <a:rPr lang="en-US" sz="1050" kern="1200" dirty="0"/>
            <a:t>- Crontab Jobs - Processing &amp; Data Workflow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Arial" panose="020B0604020202020204" pitchFamily="34" charset="0"/>
            <a:buNone/>
          </a:pPr>
          <a:r>
            <a:rPr lang="en-US" sz="1050" kern="1200" dirty="0"/>
            <a:t>- Remotes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Client Smoke Testing(*)</a:t>
          </a:r>
        </a:p>
      </dsp:txBody>
      <dsp:txXfrm>
        <a:off x="8113203" y="3062948"/>
        <a:ext cx="1747992" cy="2167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057606-9E17-4538-B86C-F63E8AF2FE77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6BE40C-CECB-413F-9497-75B9E12C3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9463B1-8206-40C7-B5E3-C1BEA9100BC3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902466-9449-4A56-A4DF-B81F7B7D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83046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28" y="1767325"/>
            <a:ext cx="6890975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3930555" cy="4414837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D1A3-359C-4FD5-A69B-2B1A096AC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43DB4-9CFA-489F-9D59-5225DF3A0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39D1-B879-4DE9-A73E-6E456F414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E345-098E-4E17-A668-5387F178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8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81850" y="1388445"/>
            <a:ext cx="5029200" cy="5550408"/>
          </a:xfrm>
        </p:spPr>
        <p:txBody>
          <a:bodyPr rtlCol="0" anchor="ctr">
            <a:norm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912445"/>
            <a:ext cx="5930900" cy="15716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50" y="4535585"/>
            <a:ext cx="5930900" cy="744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9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F8CF-9109-4CDA-BB96-055BC78C3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A0FD-6E39-4AA4-A897-F3330F32E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E9227-498C-43A0-85DF-093B371AE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138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5445125" y="3759200"/>
            <a:ext cx="13017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50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2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1962150" y="5211763"/>
            <a:ext cx="24003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Corporate Headquarters &amp;</a:t>
            </a:r>
          </a:p>
          <a:p>
            <a:pPr eaLnBrk="1" hangingPunct="1">
              <a:defRPr/>
            </a:pPr>
            <a:r>
              <a:rPr lang="en-US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Principal Delivery Centre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100 Feet Road (ECR),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Pakkamudiyanpet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Pondicherry – 605 008, India.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Phone: +91 413 4212124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Fax: +91 413 4212190 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962150" y="4868863"/>
            <a:ext cx="52006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700">
                <a:solidFill>
                  <a:schemeClr val="bg1"/>
                </a:solidFill>
                <a:ea typeface="MS Gothic" panose="020B0609070205080204" pitchFamily="49" charset="-128"/>
                <a:cs typeface="Open Sans Light"/>
              </a:rPr>
              <a:t>Integra Software Services Pvt. Ltd. </a:t>
            </a:r>
          </a:p>
        </p:txBody>
      </p:sp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4362450" y="5211763"/>
            <a:ext cx="24003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Registered Office &amp; </a:t>
            </a:r>
          </a:p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Centre for Digital Services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Chennai One – IT Park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Floor 2, Module 8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200 Feet Road, Thoraipakkam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Chennai – 600 097, India.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Phone: +91 44 46125555</a:t>
            </a:r>
          </a:p>
        </p:txBody>
      </p:sp>
      <p:sp>
        <p:nvSpPr>
          <p:cNvPr id="11" name="TextBox 14"/>
          <p:cNvSpPr txBox="1">
            <a:spLocks noChangeArrowheads="1"/>
          </p:cNvSpPr>
          <p:nvPr userDrawn="1"/>
        </p:nvSpPr>
        <p:spPr bwMode="auto">
          <a:xfrm>
            <a:off x="1938338" y="2070100"/>
            <a:ext cx="35941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>
                <a:solidFill>
                  <a:schemeClr val="bg1"/>
                </a:solidFill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12" name="TextBox 15"/>
          <p:cNvSpPr txBox="1">
            <a:spLocks noChangeArrowheads="1"/>
          </p:cNvSpPr>
          <p:nvPr userDrawn="1"/>
        </p:nvSpPr>
        <p:spPr bwMode="auto">
          <a:xfrm>
            <a:off x="7791450" y="5211763"/>
            <a:ext cx="2400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Global Delivery Centres:</a:t>
            </a:r>
          </a:p>
        </p:txBody>
      </p:sp>
      <p:sp>
        <p:nvSpPr>
          <p:cNvPr id="13" name="TextBox 16"/>
          <p:cNvSpPr txBox="1">
            <a:spLocks noChangeArrowheads="1"/>
          </p:cNvSpPr>
          <p:nvPr userDrawn="1"/>
        </p:nvSpPr>
        <p:spPr bwMode="auto">
          <a:xfrm>
            <a:off x="7791450" y="6410325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India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Bangalore, Chennai, Pondicherry, Pune</a:t>
            </a:r>
          </a:p>
        </p:txBody>
      </p:sp>
      <p:sp>
        <p:nvSpPr>
          <p:cNvPr id="14" name="TextBox 17"/>
          <p:cNvSpPr txBox="1">
            <a:spLocks noChangeArrowheads="1"/>
          </p:cNvSpPr>
          <p:nvPr userDrawn="1"/>
        </p:nvSpPr>
        <p:spPr bwMode="auto">
          <a:xfrm>
            <a:off x="7791450" y="5586413"/>
            <a:ext cx="3213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UK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Harrow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(Middlesex)</a:t>
            </a:r>
          </a:p>
        </p:txBody>
      </p:sp>
      <p:sp>
        <p:nvSpPr>
          <p:cNvPr id="15" name="TextBox 18"/>
          <p:cNvSpPr txBox="1">
            <a:spLocks noChangeArrowheads="1"/>
          </p:cNvSpPr>
          <p:nvPr userDrawn="1"/>
        </p:nvSpPr>
        <p:spPr bwMode="auto">
          <a:xfrm>
            <a:off x="7791450" y="5861050"/>
            <a:ext cx="321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US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Oak Brook (Illinois)</a:t>
            </a:r>
          </a:p>
        </p:txBody>
      </p:sp>
      <p:sp>
        <p:nvSpPr>
          <p:cNvPr id="16" name="TextBox 19"/>
          <p:cNvSpPr txBox="1">
            <a:spLocks noChangeArrowheads="1"/>
          </p:cNvSpPr>
          <p:nvPr userDrawn="1"/>
        </p:nvSpPr>
        <p:spPr bwMode="auto">
          <a:xfrm>
            <a:off x="7791450" y="6135688"/>
            <a:ext cx="321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Japan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Yokohama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77088" y="5222875"/>
            <a:ext cx="0" cy="1450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150" y="2992762"/>
            <a:ext cx="6629400" cy="819837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33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311150"/>
            <a:ext cx="2223581" cy="7493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71755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5831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0375F-4BE0-4598-978D-F9D2AF82E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6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255713"/>
            <a:ext cx="5111496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255713"/>
            <a:ext cx="5108237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497C-1BAA-4D2D-8322-80F987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332141"/>
            <a:ext cx="10515600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6974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6974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BB451-FBE1-44C2-AF8D-C6FF4824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1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38" y="1681163"/>
            <a:ext cx="5157787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38" y="2224585"/>
            <a:ext cx="5157787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0250" y="1681163"/>
            <a:ext cx="5183188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0250" y="2224585"/>
            <a:ext cx="5183188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FCD6-5C4A-4F3A-96FA-4CC53966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414000" y="6278563"/>
            <a:ext cx="1778000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3698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123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4150" y="6381750"/>
            <a:ext cx="184785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088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49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13A5A-DE23-4F50-B951-45E6A8604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7E14B-01CE-4BF3-8886-01DA6255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2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C38D-6BEE-454F-B025-689CE361C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6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0566-CE4E-4AA0-8FDF-E445B48ED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583139"/>
            <a:ext cx="10515600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A3A6-7229-4D98-BE36-B52D90B1B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6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1422-DA20-45B4-9D1A-6F13A8628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1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255713"/>
            <a:ext cx="10515600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6ADD-191E-4EBA-9641-8413F03C5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767325"/>
            <a:ext cx="10515600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37CC-90EA-4A50-927F-AB4136204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6150-6450-4D4C-9F07-8DE17563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C1669-60C2-42CF-A853-0DC8D2C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583139"/>
            <a:ext cx="6904623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582738"/>
            <a:ext cx="3889612" cy="4598987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EF57-A1A2-4E00-8C6E-2AA6DE95D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255713"/>
            <a:ext cx="6904623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255334"/>
            <a:ext cx="3889612" cy="492639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832AA-08E7-418B-BED5-7E1917EB4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9900" y="255588"/>
            <a:ext cx="10515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9900" y="1255713"/>
            <a:ext cx="1051560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6454775"/>
            <a:ext cx="106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925" y="645477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B37369-AA3C-45D4-ADF6-9FC227B17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488113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55" r:id="rId14"/>
    <p:sldLayoutId id="2147483741" r:id="rId15"/>
    <p:sldLayoutId id="2147483742" r:id="rId16"/>
    <p:sldLayoutId id="2147483743" r:id="rId17"/>
    <p:sldLayoutId id="2147483756" r:id="rId18"/>
    <p:sldLayoutId id="2147483757" r:id="rId19"/>
    <p:sldLayoutId id="2147483744" r:id="rId20"/>
    <p:sldLayoutId id="2147483745" r:id="rId21"/>
    <p:sldLayoutId id="2147483746" r:id="rId22"/>
    <p:sldLayoutId id="2147483747" r:id="rId23"/>
    <p:sldLayoutId id="2147483758" r:id="rId24"/>
    <p:sldLayoutId id="2147483759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60" r:id="rId3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rgbClr val="3B3B3B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spcBef>
          <a:spcPts val="1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300" kern="1200">
          <a:solidFill>
            <a:srgbClr val="585858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ts val="500"/>
        </a:spcBef>
        <a:spcAft>
          <a:spcPct val="0"/>
        </a:spcAft>
        <a:buClr>
          <a:srgbClr val="FA8D1B"/>
        </a:buClr>
        <a:buFont typeface="Calibri" panose="020F0502020204030204" pitchFamily="34" charset="0"/>
        <a:buChar char="−"/>
        <a:defRPr sz="2100" kern="1200">
          <a:solidFill>
            <a:srgbClr val="58585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152D8F"/>
        </a:buClr>
        <a:buFont typeface="Wingdings" panose="05000000000000000000" pitchFamily="2" charset="2"/>
        <a:buChar char="§"/>
        <a:defRPr sz="1900" kern="1200">
          <a:solidFill>
            <a:srgbClr val="58585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8585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858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xxx@xxx.xx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/>
          </p:nvPr>
        </p:nvSpPr>
        <p:spPr>
          <a:xfrm>
            <a:off x="2492375" y="2424113"/>
            <a:ext cx="7207250" cy="1350962"/>
          </a:xfrm>
        </p:spPr>
        <p:txBody>
          <a:bodyPr/>
          <a:lstStyle/>
          <a:p>
            <a:pPr eaLnBrk="1" hangingPunct="1"/>
            <a:r>
              <a:rPr lang="en-US" altLang="en-US" dirty="0"/>
              <a:t>CI/CD Process Delivery Process</a:t>
            </a:r>
          </a:p>
        </p:txBody>
      </p:sp>
      <p:sp>
        <p:nvSpPr>
          <p:cNvPr id="11267" name="Subtitle 5"/>
          <p:cNvSpPr>
            <a:spLocks noGrp="1"/>
          </p:cNvSpPr>
          <p:nvPr>
            <p:ph type="subTitle" idx="1"/>
          </p:nvPr>
        </p:nvSpPr>
        <p:spPr>
          <a:xfrm>
            <a:off x="1521229" y="3867150"/>
            <a:ext cx="9260378" cy="820738"/>
          </a:xfrm>
        </p:spPr>
        <p:txBody>
          <a:bodyPr/>
          <a:lstStyle/>
          <a:p>
            <a:pPr eaLnBrk="1" hangingPunct="1"/>
            <a:r>
              <a:rPr lang="en-US" altLang="en-US" dirty="0"/>
              <a:t>Release &amp; Deployment Management</a:t>
            </a:r>
          </a:p>
        </p:txBody>
      </p:sp>
      <p:sp>
        <p:nvSpPr>
          <p:cNvPr id="4" name="Subtitle 6"/>
          <p:cNvSpPr txBox="1">
            <a:spLocks/>
          </p:cNvSpPr>
          <p:nvPr/>
        </p:nvSpPr>
        <p:spPr bwMode="auto">
          <a:xfrm>
            <a:off x="3775075" y="5316538"/>
            <a:ext cx="46418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69" tIns="52135" rIns="104269" bIns="52135">
            <a:spAutoFit/>
          </a:bodyPr>
          <a:lstStyle>
            <a:lvl1pPr defTabSz="1041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300">
                <a:solidFill>
                  <a:srgbClr val="585858"/>
                </a:solidFill>
                <a:latin typeface="Calibri" panose="020F0502020204030204" pitchFamily="34" charset="0"/>
              </a:defRPr>
            </a:lvl1pPr>
            <a:lvl2pPr marL="846138" indent="-325438" defTabSz="1041400">
              <a:spcBef>
                <a:spcPts val="500"/>
              </a:spcBef>
              <a:buClr>
                <a:srgbClr val="FA8D1B"/>
              </a:buClr>
              <a:buFont typeface="Calibri" panose="020F0502020204030204" pitchFamily="34" charset="0"/>
              <a:buChar char="−"/>
              <a:defRPr sz="2100">
                <a:solidFill>
                  <a:srgbClr val="585858"/>
                </a:solidFill>
                <a:latin typeface="Calibri" panose="020F0502020204030204" pitchFamily="34" charset="0"/>
              </a:defRPr>
            </a:lvl2pPr>
            <a:lvl3pPr marL="1303338" indent="-260350" defTabSz="1041400">
              <a:spcBef>
                <a:spcPts val="500"/>
              </a:spcBef>
              <a:buClr>
                <a:srgbClr val="152D8F"/>
              </a:buClr>
              <a:buFont typeface="Wingdings" panose="05000000000000000000" pitchFamily="2" charset="2"/>
              <a:buChar char="§"/>
              <a:defRPr sz="1900">
                <a:solidFill>
                  <a:srgbClr val="585858"/>
                </a:solidFill>
                <a:latin typeface="Calibri" panose="020F0502020204030204" pitchFamily="34" charset="0"/>
              </a:defRPr>
            </a:lvl3pPr>
            <a:lvl4pPr marL="1824038" indent="-260350" defTabSz="10414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4pPr>
            <a:lvl5pPr marL="2344738" indent="-260350" defTabSz="10414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5pPr>
            <a:lvl6pPr marL="28019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6pPr>
            <a:lvl7pPr marL="32591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7pPr>
            <a:lvl8pPr marL="37163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8pPr>
            <a:lvl9pPr marL="41735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Madhusudhana Reddy</a:t>
            </a:r>
            <a:b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</a:b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Assistant Release Manager </a:t>
            </a:r>
          </a:p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&lt;November, 2019&gt;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ubtitle 1"/>
          <p:cNvSpPr>
            <a:spLocks noGrp="1"/>
          </p:cNvSpPr>
          <p:nvPr>
            <p:ph type="subTitle" idx="1"/>
          </p:nvPr>
        </p:nvSpPr>
        <p:spPr>
          <a:xfrm>
            <a:off x="1962150" y="2992438"/>
            <a:ext cx="6629400" cy="8207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  <a:endParaRPr lang="en-IN" alt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582738"/>
            <a:ext cx="10515600" cy="459898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5E5F5F"/>
                </a:solidFill>
                <a:highlight>
                  <a:srgbClr val="FFFFFF"/>
                </a:highlight>
              </a:rPr>
              <a:t>CI/CD process with Jenkins.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rgbClr val="5E5F5F"/>
              </a:solidFill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5E5F5F"/>
                </a:solidFill>
                <a:highlight>
                  <a:srgbClr val="FFFFFF"/>
                </a:highlight>
              </a:rPr>
              <a:t>Global Tools Settings.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rgbClr val="5E5F5F"/>
              </a:solidFill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5E5F5F"/>
                </a:solidFill>
                <a:highlight>
                  <a:srgbClr val="FFFFFF"/>
                </a:highlight>
              </a:rPr>
              <a:t>CI/CD Process flow.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rgbClr val="5E5F5F"/>
              </a:solidFill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5E5F5F"/>
                </a:solidFill>
                <a:highlight>
                  <a:srgbClr val="FFFFFF"/>
                </a:highlight>
              </a:rPr>
              <a:t>Milestone Reviews and Quality Gates- Checklist.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rgbClr val="5E5F5F"/>
              </a:solidFill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5E5F5F"/>
                </a:solidFill>
                <a:highlight>
                  <a:srgbClr val="FFFFFF"/>
                </a:highlight>
              </a:rPr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7F2BA-A75C-4960-BBBD-B92BD477A3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maven logo">
            <a:extLst>
              <a:ext uri="{FF2B5EF4-FFF2-40B4-BE49-F238E27FC236}">
                <a16:creationId xmlns:a16="http://schemas.microsoft.com/office/drawing/2014/main" id="{E93DFAB6-D1D9-40BC-AC67-3511E802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98" y="2025874"/>
            <a:ext cx="2520802" cy="25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97B49-234D-4DB7-B5B7-6924D34D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 Process Set up</a:t>
            </a:r>
          </a:p>
        </p:txBody>
      </p:sp>
      <p:pic>
        <p:nvPicPr>
          <p:cNvPr id="1026" name="Picture 2" descr="Image result for scrum team images">
            <a:extLst>
              <a:ext uri="{FF2B5EF4-FFF2-40B4-BE49-F238E27FC236}">
                <a16:creationId xmlns:a16="http://schemas.microsoft.com/office/drawing/2014/main" id="{B729F57A-0301-4BCA-BA23-AE50D7DD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752626"/>
            <a:ext cx="2980651" cy="25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C8E74AAF-45A7-4AAB-96F3-43DF9771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91" y="2745365"/>
            <a:ext cx="2343150" cy="25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73EC887-655B-4846-A588-655627976202}"/>
              </a:ext>
            </a:extLst>
          </p:cNvPr>
          <p:cNvSpPr/>
          <p:nvPr/>
        </p:nvSpPr>
        <p:spPr>
          <a:xfrm>
            <a:off x="4134553" y="3667027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Image result for jenkins logo">
            <a:extLst>
              <a:ext uri="{FF2B5EF4-FFF2-40B4-BE49-F238E27FC236}">
                <a16:creationId xmlns:a16="http://schemas.microsoft.com/office/drawing/2014/main" id="{7F3ABC9A-EA51-49E2-9F97-80FD2919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65" y="2932459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elenium logo">
            <a:extLst>
              <a:ext uri="{FF2B5EF4-FFF2-40B4-BE49-F238E27FC236}">
                <a16:creationId xmlns:a16="http://schemas.microsoft.com/office/drawing/2014/main" id="{40A4547A-77BE-467D-982E-202200E2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411" y="3838875"/>
            <a:ext cx="1507124" cy="14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67D94-FB7E-4C21-BAC1-78DFBE2A2985}"/>
              </a:ext>
            </a:extLst>
          </p:cNvPr>
          <p:cNvSpPr/>
          <p:nvPr/>
        </p:nvSpPr>
        <p:spPr>
          <a:xfrm>
            <a:off x="7288057" y="3667027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CBFB-9EFE-4BAC-8D43-37DD18AEED0B}"/>
              </a:ext>
            </a:extLst>
          </p:cNvPr>
          <p:cNvSpPr txBox="1"/>
          <p:nvPr/>
        </p:nvSpPr>
        <p:spPr>
          <a:xfrm>
            <a:off x="5445550" y="5583668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C87D-E2F2-43E9-AB0B-EAF80AAC8225}"/>
              </a:ext>
            </a:extLst>
          </p:cNvPr>
          <p:cNvSpPr txBox="1"/>
          <p:nvPr/>
        </p:nvSpPr>
        <p:spPr>
          <a:xfrm>
            <a:off x="8652531" y="5583668"/>
            <a:ext cx="32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Integration / Delivery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5F855-4530-4BFE-BDEC-8C70296F2E98}"/>
              </a:ext>
            </a:extLst>
          </p:cNvPr>
          <p:cNvSpPr txBox="1"/>
          <p:nvPr/>
        </p:nvSpPr>
        <p:spPr>
          <a:xfrm>
            <a:off x="6966408" y="1715500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UAT Server Results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B85E159-89E7-47C4-8103-23D5408F01E1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8718254" y="2028066"/>
            <a:ext cx="742183" cy="486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94757A-8CAA-4EBB-87ED-18B586E587C5}"/>
              </a:ext>
            </a:extLst>
          </p:cNvPr>
          <p:cNvCxnSpPr>
            <a:cxnSpLocks/>
            <a:endCxn id="1026" idx="0"/>
          </p:cNvCxnSpPr>
          <p:nvPr/>
        </p:nvCxnSpPr>
        <p:spPr>
          <a:xfrm rot="10800000" flipV="1">
            <a:off x="2514454" y="1897924"/>
            <a:ext cx="4451954" cy="854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2EE19B3-9847-4E34-BF64-98EF17F929D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99" y="336821"/>
            <a:ext cx="1854200" cy="864870"/>
          </a:xfrm>
          <a:prstGeom prst="rect">
            <a:avLst/>
          </a:prstGeom>
        </p:spPr>
      </p:pic>
      <p:pic>
        <p:nvPicPr>
          <p:cNvPr id="15" name="Picture 2" descr="Image result for production server icon">
            <a:extLst>
              <a:ext uri="{FF2B5EF4-FFF2-40B4-BE49-F238E27FC236}">
                <a16:creationId xmlns:a16="http://schemas.microsoft.com/office/drawing/2014/main" id="{AD971F84-FE10-42A7-BAFE-C523D44A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649" y="1596431"/>
            <a:ext cx="858886" cy="8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9524BD-3697-4D00-B30C-40C504249AE8}"/>
              </a:ext>
            </a:extLst>
          </p:cNvPr>
          <p:cNvSpPr txBox="1"/>
          <p:nvPr/>
        </p:nvSpPr>
        <p:spPr>
          <a:xfrm>
            <a:off x="10614581" y="243255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 Server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5D0313A-7B49-403C-999D-6A0823892D81}"/>
              </a:ext>
            </a:extLst>
          </p:cNvPr>
          <p:cNvCxnSpPr>
            <a:cxnSpLocks/>
          </p:cNvCxnSpPr>
          <p:nvPr/>
        </p:nvCxnSpPr>
        <p:spPr>
          <a:xfrm flipV="1">
            <a:off x="9599676" y="1908833"/>
            <a:ext cx="930064" cy="733516"/>
          </a:xfrm>
          <a:prstGeom prst="bentConnector3">
            <a:avLst>
              <a:gd name="adj1" fmla="val -3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5A1D8E-BD3F-4544-8AFA-ECD411E28EA5}"/>
              </a:ext>
            </a:extLst>
          </p:cNvPr>
          <p:cNvSpPr txBox="1"/>
          <p:nvPr/>
        </p:nvSpPr>
        <p:spPr>
          <a:xfrm>
            <a:off x="5440230" y="660297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Company Confidential Material</a:t>
            </a:r>
          </a:p>
        </p:txBody>
      </p:sp>
    </p:spTree>
    <p:extLst>
      <p:ext uri="{BB962C8B-B14F-4D97-AF65-F5344CB8AC3E}">
        <p14:creationId xmlns:p14="http://schemas.microsoft.com/office/powerpoint/2010/main" val="4790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73DA-AD7A-4307-AEF8-BC0355C8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dirty="0">
                <a:solidFill>
                  <a:srgbClr val="000000"/>
                </a:solidFill>
              </a:rPr>
            </a:br>
            <a:r>
              <a:rPr lang="en-IN" sz="3600" dirty="0">
                <a:solidFill>
                  <a:srgbClr val="000000"/>
                </a:solidFill>
              </a:rPr>
              <a:t>About </a:t>
            </a:r>
            <a:r>
              <a:rPr lang="en-IN" sz="3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Jenkins</a:t>
            </a:r>
            <a:br>
              <a:rPr lang="en-IN" sz="3600" dirty="0">
                <a:solidFill>
                  <a:srgbClr val="000000"/>
                </a:solidFill>
              </a:rPr>
            </a:br>
            <a:endParaRPr lang="en-IN" sz="360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598A-F32D-4926-B1C3-DC5CE6D81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45078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Tx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5E5F5F"/>
                </a:solidFill>
              </a:rPr>
              <a:t>Jenkins is an open source automation server. With Jenkins, organizations can accelerate the software development process by automating it. </a:t>
            </a:r>
          </a:p>
          <a:p>
            <a:pPr marL="342900" indent="-342900">
              <a:buClrTx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5E5F5F"/>
                </a:solidFill>
              </a:rPr>
              <a:t>Jenkins manages and controls software delivery processes throughout the entire lifecycle, including build, document, test, package, stage, deployment, static code analysis and much more.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5E5F5F"/>
                </a:solidFill>
              </a:rPr>
              <a:t>You can set up Jenkins to watch for any code changes in places like SVN and GitHub, automatically do a build with tools like Ant and Maven, utilize container technology such as Docker and Kubernetes, initiate tests and then take actions like rolling back or rolling forward in production.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5E5F5F"/>
                </a:solidFill>
              </a:rPr>
              <a:t>Plugins installed</a:t>
            </a:r>
          </a:p>
          <a:p>
            <a:r>
              <a:rPr lang="en-IN" dirty="0">
                <a:solidFill>
                  <a:srgbClr val="5E5F5F"/>
                </a:solidFill>
              </a:rPr>
              <a:t>1. Gitlab/Bitbucket</a:t>
            </a:r>
          </a:p>
          <a:p>
            <a:r>
              <a:rPr lang="en-IN" dirty="0">
                <a:solidFill>
                  <a:srgbClr val="5E5F5F"/>
                </a:solidFill>
              </a:rPr>
              <a:t>2. Docker</a:t>
            </a:r>
          </a:p>
          <a:p>
            <a:r>
              <a:rPr lang="en-IN" dirty="0">
                <a:solidFill>
                  <a:srgbClr val="5E5F5F"/>
                </a:solidFill>
              </a:rPr>
              <a:t>3. Email Extension</a:t>
            </a:r>
          </a:p>
          <a:p>
            <a:r>
              <a:rPr lang="en-US" dirty="0">
                <a:solidFill>
                  <a:srgbClr val="5E5F5F"/>
                </a:solidFill>
              </a:rPr>
              <a:t>4.</a:t>
            </a:r>
            <a:r>
              <a:rPr lang="en-US">
                <a:solidFill>
                  <a:srgbClr val="5E5F5F"/>
                </a:solidFill>
              </a:rPr>
              <a:t>Deployment into </a:t>
            </a:r>
            <a:r>
              <a:rPr lang="en-US" dirty="0">
                <a:solidFill>
                  <a:srgbClr val="5E5F5F"/>
                </a:solidFill>
              </a:rPr>
              <a:t>Azure App Service</a:t>
            </a:r>
            <a:endParaRPr lang="en-IN" dirty="0">
              <a:solidFill>
                <a:srgbClr val="5E5F5F"/>
              </a:solidFill>
            </a:endParaRPr>
          </a:p>
          <a:p>
            <a:endParaRPr lang="en-IN" dirty="0">
              <a:solidFill>
                <a:srgbClr val="5E5F5F"/>
              </a:solidFill>
            </a:endParaRPr>
          </a:p>
          <a:p>
            <a:endParaRPr lang="en-IN" dirty="0">
              <a:solidFill>
                <a:srgbClr val="5E5F5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FC562-7A6B-4D66-8217-3A1FB5639A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E70A-BC25-4432-B72F-28DFB9029F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FE6150-6450-4D4C-9F07-8DE17563D2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E1F1449B-09D6-445D-AB43-E8A3DA73F0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08103" y="3233531"/>
            <a:ext cx="4220403" cy="27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2BAA-E5EF-4E3C-8685-5BD27831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237573"/>
            <a:ext cx="10515600" cy="606425"/>
          </a:xfrm>
        </p:spPr>
        <p:txBody>
          <a:bodyPr/>
          <a:lstStyle/>
          <a:p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Global Tool </a:t>
            </a:r>
            <a:r>
              <a:rPr lang="en-IN" sz="3600" dirty="0">
                <a:solidFill>
                  <a:srgbClr val="000000"/>
                </a:solidFill>
              </a:rPr>
              <a:t>Settings</a:t>
            </a:r>
            <a:r>
              <a:rPr lang="en-IN" dirty="0">
                <a:solidFill>
                  <a:srgbClr val="000000"/>
                </a:solidFill>
              </a:rPr>
              <a:t>.</a:t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6779-BD31-41A3-BAAD-ADD5D92B2F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318263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5E5F5F"/>
                </a:solidFill>
              </a:rPr>
              <a:t>1. Environment Variables: Key value based variables can be added here, so that we            can use it in our pipelines.</a:t>
            </a:r>
          </a:p>
          <a:p>
            <a:r>
              <a:rPr lang="en-IN" dirty="0">
                <a:solidFill>
                  <a:srgbClr val="5E5F5F"/>
                </a:solidFill>
              </a:rPr>
              <a:t>2. GitLab/Bitbucket: </a:t>
            </a:r>
            <a:r>
              <a:rPr lang="en-US" dirty="0">
                <a:solidFill>
                  <a:srgbClr val="5E5F5F"/>
                </a:solidFill>
              </a:rPr>
              <a:t>It is a web-based DevOps lifecycle tool that provides a </a:t>
            </a:r>
            <a:r>
              <a:rPr lang="en-IN" dirty="0">
                <a:solidFill>
                  <a:srgbClr val="5E5F5F"/>
                </a:solidFill>
              </a:rPr>
              <a:t>source code </a:t>
            </a:r>
            <a:r>
              <a:rPr lang="en-US" dirty="0">
                <a:solidFill>
                  <a:srgbClr val="5E5F5F"/>
                </a:solidFill>
              </a:rPr>
              <a:t>repository manager.</a:t>
            </a:r>
          </a:p>
          <a:p>
            <a:r>
              <a:rPr lang="en-US" dirty="0">
                <a:solidFill>
                  <a:srgbClr val="5E5F5F"/>
                </a:solidFill>
              </a:rPr>
              <a:t>3. Maven:</a:t>
            </a:r>
            <a:r>
              <a:rPr lang="en-IN" dirty="0">
                <a:solidFill>
                  <a:srgbClr val="5E5F5F"/>
                </a:solidFill>
              </a:rPr>
              <a:t>build automation tool.</a:t>
            </a:r>
          </a:p>
          <a:p>
            <a:r>
              <a:rPr lang="en-US" dirty="0">
                <a:solidFill>
                  <a:srgbClr val="5E5F5F"/>
                </a:solidFill>
              </a:rPr>
              <a:t>4</a:t>
            </a:r>
            <a:r>
              <a:rPr lang="en-IN" dirty="0">
                <a:solidFill>
                  <a:srgbClr val="5E5F5F"/>
                </a:solidFill>
              </a:rPr>
              <a:t>. Selenium:</a:t>
            </a:r>
            <a:r>
              <a:rPr lang="en-US" dirty="0">
                <a:solidFill>
                  <a:srgbClr val="5E5F5F"/>
                </a:solidFill>
              </a:rPr>
              <a:t>Selenium is a portable framework for testing web applications.</a:t>
            </a:r>
          </a:p>
          <a:p>
            <a:r>
              <a:rPr lang="en-US" dirty="0">
                <a:solidFill>
                  <a:srgbClr val="5E5F5F"/>
                </a:solidFill>
              </a:rPr>
              <a:t>5. Docker: It is a set of platform as a service products that use OS-level virtualization to deliver software in packages called containers.</a:t>
            </a:r>
            <a:endParaRPr lang="en-IN" dirty="0">
              <a:solidFill>
                <a:srgbClr val="5E5F5F"/>
              </a:solidFill>
            </a:endParaRPr>
          </a:p>
          <a:p>
            <a:r>
              <a:rPr lang="en-IN" dirty="0">
                <a:solidFill>
                  <a:srgbClr val="5E5F5F"/>
                </a:solidFill>
              </a:rPr>
              <a:t>6. SMTP settings: SMTP details to send build notification.</a:t>
            </a:r>
          </a:p>
          <a:p>
            <a:r>
              <a:rPr lang="en-IN" dirty="0">
                <a:solidFill>
                  <a:srgbClr val="5E5F5F"/>
                </a:solidFill>
              </a:rPr>
              <a:t>7. System Admin e-mail address:</a:t>
            </a:r>
          </a:p>
          <a:p>
            <a:r>
              <a:rPr lang="en-IN" dirty="0">
                <a:solidFill>
                  <a:srgbClr val="5E5F5F"/>
                </a:solidFill>
              </a:rPr>
              <a:t>Set value to “</a:t>
            </a:r>
            <a:r>
              <a:rPr lang="en-IN" u="sng" dirty="0">
                <a:solidFill>
                  <a:srgbClr val="5E5F5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xxx@xxx.xxx</a:t>
            </a:r>
            <a:r>
              <a:rPr lang="en-IN" dirty="0">
                <a:solidFill>
                  <a:srgbClr val="5E5F5F"/>
                </a:solidFill>
              </a:rPr>
              <a:t>”, else Jenkins will try to send email with   </a:t>
            </a:r>
            <a:r>
              <a:rPr lang="en-IN" b="1" u="sng" dirty="0">
                <a:solidFill>
                  <a:srgbClr val="5E5F5F"/>
                </a:solidFill>
              </a:rPr>
              <a:t>anybody@integra.co.in</a:t>
            </a:r>
            <a:endParaRPr lang="en-IN" dirty="0">
              <a:solidFill>
                <a:srgbClr val="5E5F5F"/>
              </a:solidFill>
            </a:endParaRPr>
          </a:p>
          <a:p>
            <a:r>
              <a:rPr lang="en-IN" dirty="0">
                <a:solidFill>
                  <a:srgbClr val="5E5F5F"/>
                </a:solidFill>
              </a:rPr>
              <a:t>8. Credentials:	Need to add global credentials. </a:t>
            </a:r>
          </a:p>
          <a:p>
            <a:endParaRPr lang="en-IN" dirty="0">
              <a:solidFill>
                <a:srgbClr val="5E5F5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9E9F9-74F8-4DB0-B878-1F2FB4996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C7586-D5D5-4B25-9742-B55FBEA47F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FE6150-6450-4D4C-9F07-8DE17563D2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72C1-A814-4D88-8791-446B3456C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3712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5AE56-2B2A-4E5F-A890-829A01FA4F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94C78-77BA-475C-AE57-6D4BA36177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FE6150-6450-4D4C-9F07-8DE17563D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Image2">
            <a:extLst>
              <a:ext uri="{FF2B5EF4-FFF2-40B4-BE49-F238E27FC236}">
                <a16:creationId xmlns:a16="http://schemas.microsoft.com/office/drawing/2014/main" id="{BFDF3682-B23C-4F36-93EB-E28DBDF55FB4}"/>
              </a:ext>
            </a:extLst>
          </p:cNvPr>
          <p:cNvPicPr/>
          <p:nvPr/>
        </p:nvPicPr>
        <p:blipFill>
          <a:blip r:embed="rId2"/>
          <a:srcRect t="6147" b="8762"/>
          <a:stretch>
            <a:fillRect/>
          </a:stretch>
        </p:blipFill>
        <p:spPr bwMode="auto">
          <a:xfrm>
            <a:off x="304800" y="0"/>
            <a:ext cx="10959548" cy="64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77EF-8FEC-482D-B956-AAC402E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CI/CD Trigger</a:t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472E5-9AAF-4493-918C-D61B0CFAB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3810E-ACEC-4FEE-AD0D-5353DF454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D837CC-90EA-4A50-927F-AB41362043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CC67FB32-885E-4301-BB48-3D563970B9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3239" y="795130"/>
            <a:ext cx="100454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E42A3A6-7229-4D98-BE36-B52D90B1B2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379277-FADA-460D-BE9B-926E68A151F2}"/>
              </a:ext>
            </a:extLst>
          </p:cNvPr>
          <p:cNvGraphicFramePr/>
          <p:nvPr>
            <p:extLst/>
          </p:nvPr>
        </p:nvGraphicFramePr>
        <p:xfrm>
          <a:off x="79511" y="822036"/>
          <a:ext cx="11733797" cy="556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8DFB2FE0-E073-402E-81AD-15A04792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88124"/>
            <a:ext cx="10515600" cy="576262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Milestone Review and Quality Gates - Checklist</a:t>
            </a:r>
            <a:endParaRPr lang="en-IN" sz="36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 &amp; A</a:t>
            </a:r>
            <a:endParaRPr lang="en-IN" sz="36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E42A3A6-7229-4D98-BE36-B52D90B1B2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7BC5AD-FDF2-4CE6-BC13-1F8D0225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78" y="1896669"/>
            <a:ext cx="444444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graPPT2017Palette">
      <a:dk1>
        <a:srgbClr val="3D3D3D"/>
      </a:dk1>
      <a:lt1>
        <a:sysClr val="window" lastClr="FFFFFF"/>
      </a:lt1>
      <a:dk2>
        <a:srgbClr val="3F52A1"/>
      </a:dk2>
      <a:lt2>
        <a:srgbClr val="FFFFFF"/>
      </a:lt2>
      <a:accent1>
        <a:srgbClr val="0070C0"/>
      </a:accent1>
      <a:accent2>
        <a:srgbClr val="C52026"/>
      </a:accent2>
      <a:accent3>
        <a:srgbClr val="FED917"/>
      </a:accent3>
      <a:accent4>
        <a:srgbClr val="F68E1F"/>
      </a:accent4>
      <a:accent5>
        <a:srgbClr val="757575"/>
      </a:accent5>
      <a:accent6>
        <a:srgbClr val="BCBDBD"/>
      </a:accent6>
      <a:hlink>
        <a:srgbClr val="3D3D3D"/>
      </a:hlink>
      <a:folHlink>
        <a:srgbClr val="0070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594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Gothic</vt:lpstr>
      <vt:lpstr>Arial</vt:lpstr>
      <vt:lpstr>Calibri</vt:lpstr>
      <vt:lpstr>Calibri Light</vt:lpstr>
      <vt:lpstr>Champagne &amp; Limousines</vt:lpstr>
      <vt:lpstr>Courier New</vt:lpstr>
      <vt:lpstr>Open Sans Extrabold</vt:lpstr>
      <vt:lpstr>Open Sans Light</vt:lpstr>
      <vt:lpstr>Segoe UI Light</vt:lpstr>
      <vt:lpstr>Wingdings</vt:lpstr>
      <vt:lpstr>Office Theme</vt:lpstr>
      <vt:lpstr>CI/CD Process Delivery Process</vt:lpstr>
      <vt:lpstr>Agenda</vt:lpstr>
      <vt:lpstr>Dev Process Set up</vt:lpstr>
      <vt:lpstr> About Jenkins </vt:lpstr>
      <vt:lpstr> Global Tool Settings. </vt:lpstr>
      <vt:lpstr>PowerPoint Presentation</vt:lpstr>
      <vt:lpstr>CI/CD Trigger </vt:lpstr>
      <vt:lpstr>Milestone Review and Quality Gates - Checklist</vt:lpstr>
      <vt:lpstr>Q &amp; A</vt:lpstr>
      <vt:lpstr>PowerPoint Presentation</vt:lpstr>
    </vt:vector>
  </TitlesOfParts>
  <Company>Integra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Nagarajan, Integra-PDY, IN</dc:creator>
  <cp:lastModifiedBy>Samsani Madusudhana , Integra-PDY, IN</cp:lastModifiedBy>
  <cp:revision>365</cp:revision>
  <cp:lastPrinted>2017-09-13T10:14:15Z</cp:lastPrinted>
  <dcterms:created xsi:type="dcterms:W3CDTF">2017-06-13T13:30:33Z</dcterms:created>
  <dcterms:modified xsi:type="dcterms:W3CDTF">2019-11-07T12:27:57Z</dcterms:modified>
</cp:coreProperties>
</file>