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1" r:id="rId4"/>
    <p:sldId id="269" r:id="rId5"/>
    <p:sldId id="258" r:id="rId6"/>
    <p:sldId id="267" r:id="rId7"/>
    <p:sldId id="274" r:id="rId8"/>
    <p:sldId id="271" r:id="rId9"/>
    <p:sldId id="273" r:id="rId10"/>
    <p:sldId id="265" r:id="rId11"/>
    <p:sldId id="259" r:id="rId12"/>
    <p:sldId id="260" r:id="rId13"/>
    <p:sldId id="257" r:id="rId14"/>
    <p:sldId id="26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AEC6BD3-6BEC-4712-86AE-FB651CA317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692F46-189F-4AA6-B791-EA7A358A5979}" type="datetimeFigureOut">
              <a:rPr lang="en-US" smtClean="0"/>
              <a:t>3/5/2012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Models of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Peter </a:t>
            </a:r>
            <a:r>
              <a:rPr lang="en-US" dirty="0" smtClean="0"/>
              <a:t>Grabowski ’13</a:t>
            </a:r>
          </a:p>
          <a:p>
            <a:r>
              <a:rPr lang="en-US" dirty="0" smtClean="0"/>
              <a:t>Professor Matthew </a:t>
            </a:r>
            <a:r>
              <a:rPr lang="en-US" dirty="0" err="1" smtClean="0"/>
              <a:t>Botvinick</a:t>
            </a:r>
            <a:endParaRPr lang="en-US" dirty="0" smtClean="0"/>
          </a:p>
          <a:p>
            <a:r>
              <a:rPr lang="en-US" dirty="0" smtClean="0"/>
              <a:t>March 6</a:t>
            </a:r>
            <a:r>
              <a:rPr lang="en-US" baseline="30000" dirty="0" smtClean="0"/>
              <a:t>th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1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Free Vs. Model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1600200"/>
            <a:ext cx="60579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82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34662"/>
            <a:ext cx="53816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89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077200" cy="28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25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469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38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0485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9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6294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96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895" y="2655277"/>
            <a:ext cx="4257315" cy="2895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96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States to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40876"/>
            <a:ext cx="46863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States to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67913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3733800"/>
            <a:ext cx="56959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57340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52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49244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4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8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5086350" y="1552575"/>
            <a:ext cx="2514600" cy="2247900"/>
          </a:xfrm>
          <a:prstGeom prst="irregularSeal2">
            <a:avLst/>
          </a:prstGeom>
          <a:solidFill>
            <a:schemeClr val="bg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7" y="2232370"/>
            <a:ext cx="1114425" cy="88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17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5086350" y="1552575"/>
            <a:ext cx="2514600" cy="2247900"/>
          </a:xfrm>
          <a:prstGeom prst="irregularSeal2">
            <a:avLst/>
          </a:prstGeom>
          <a:solidFill>
            <a:schemeClr val="bg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24062"/>
            <a:ext cx="2258018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</a:t>
            </a:r>
            <a:endParaRPr lang="en-US" dirty="0"/>
          </a:p>
        </p:txBody>
      </p:sp>
      <p:pic>
        <p:nvPicPr>
          <p:cNvPr id="1026" name="Picture 2" descr="https://encrypted-tbn3.google.com/images?q=tbn:ANd9GcRXv4plNYkfFD-Hfq3LeMX819CuOFoffHTBr6skBQLnTua9B0M1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0574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7" y="2232370"/>
            <a:ext cx="1114425" cy="88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https://encrypted-tbn2.google.com/images?q=tbn:ANd9GcTY8VNUn3Q2LwyCZCr1TQWzTRNAP9uvkgy49xOQDUU731ZPJu6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15" y="4229100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80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103</TotalTime>
  <Words>41</Words>
  <Application>Microsoft Office PowerPoint</Application>
  <PresentationFormat>On-screen Show (4:3)</PresentationFormat>
  <Paragraphs>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Computational Models of Decision Making</vt:lpstr>
      <vt:lpstr>Original Motivation</vt:lpstr>
      <vt:lpstr>Map States to Actions</vt:lpstr>
      <vt:lpstr>Map States to Values</vt:lpstr>
      <vt:lpstr>Model Based Learning</vt:lpstr>
      <vt:lpstr>Model Based</vt:lpstr>
      <vt:lpstr>Model Based</vt:lpstr>
      <vt:lpstr>Model Based</vt:lpstr>
      <vt:lpstr>Model Based</vt:lpstr>
      <vt:lpstr>Model Free Vs. Model Based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Models of Decision Making</dc:title>
  <dc:creator>Peter Grabowski</dc:creator>
  <cp:lastModifiedBy>Peter Grabowski</cp:lastModifiedBy>
  <cp:revision>7</cp:revision>
  <dcterms:created xsi:type="dcterms:W3CDTF">2012-03-05T04:06:10Z</dcterms:created>
  <dcterms:modified xsi:type="dcterms:W3CDTF">2012-03-06T05:08:59Z</dcterms:modified>
</cp:coreProperties>
</file>