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Nexthikes IT Solution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Project Name: Bengaluru House Price Analysis</a:t>
            </a:r>
          </a:p>
          <a:p>
            <a:r>
              <a:t>Presented by: Madhusmita Puhan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Insights from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The dataset required heavy data cleaning — especially handling missing values and non-standardized size entries (e.g., '2 BHK' vs. '2 Bedroom').</a:t>
            </a:r>
          </a:p>
          <a:p>
            <a:pPr/>
            <a:r>
              <a:t>Location data was cleaned and grouped to reduce unique values.</a:t>
            </a:r>
          </a:p>
          <a:p>
            <a:pPr/>
            <a:r>
              <a:t>Outliers were removed from both price and size columns to make trends clearer.</a:t>
            </a:r>
          </a:p>
          <a:p>
            <a:pPr/>
            <a:r>
              <a:t>Additional visualizations like scatter plots, histograms, and value counts supported better understanding.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More Visuals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Note: More graphs and visuals are included in the project notebook/code submission but are not shown here due to space.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20 Locations by Avg Price per Sqft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Chart: Horizontal bar chart</a:t>
            </a:r>
          </a:p>
          <a:p>
            <a:pPr/>
            <a:r>
              <a:t>Insight: Suragajakkanahalli has the highest average price per square foot, followed by Gandhi Bazar and Ashok Nagar.</a:t>
            </a:r>
          </a:p>
          <a:p>
            <a:pPr/>
            <a:r>
              <a:t>Interpretation: These are premium residential areas with significantly higher pricing.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935e51e-f78f-4d1c-8d39-d5ef7a4116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26060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Correlation Heatmap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Chart: Heatmap showing correlation coefficients</a:t>
            </a:r>
          </a:p>
          <a:p>
            <a:pPr/>
            <a:r>
              <a:t>Insight: Strong positive correlation between total_sqft and price (0.79), moderate between bath and price (0.51).</a:t>
            </a:r>
          </a:p>
          <a:p>
            <a:pPr/>
            <a:r>
              <a:t>Conclusion: Larger homes and more bathrooms tend to increase the price.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c93958-d575-46cd-834c-9c3f4c87bb7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51901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Area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Chart: Pie chart</a:t>
            </a:r>
          </a:p>
          <a:p>
            <a:pPr/>
            <a:r>
              <a:t>Insight: Most listings are Super Built-up Area (71.2%), followed by Built-up and Plot Area.</a:t>
            </a:r>
          </a:p>
          <a:p>
            <a:pPr/>
            <a:r>
              <a:t>Conclusion: Super Built-up is the most common listing type in the dataset.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9d92ee37-c7e6-4cd0-b303-0b32e3c2c7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53465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Boxplot - Price per Sqft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Chart: Boxplot</a:t>
            </a:r>
          </a:p>
          <a:p>
            <a:pPr/>
            <a:r>
              <a:t>Insight: The plot reveals extreme outliers with very high price per sqft.</a:t>
            </a:r>
          </a:p>
          <a:p>
            <a:pPr/>
            <a:r>
              <a:t>Conclusion: Outliers may represent luxury homes or data entry errors and should be treated before modeling.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215340c-02f6-4cab-9f02-90d552adf74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2915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