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60" r:id="rId1"/>
  </p:sldMasterIdLst>
  <p:notesMasterIdLst>
    <p:notesMasterId r:id="rId2"/>
  </p:notesMasterIdLst>
  <p:sldIdLst>
    <p:sldId id="263" r:id="rId3"/>
    <p:sldId id="264" r:id="rId4"/>
    <p:sldId id="265" r:id="rId5"/>
    <p:sldId id="266" r:id="rId6"/>
    <p:sldId id="267" r:id="rId7"/>
    <p:sldId id="268" r:id="rId8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4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 fontScale="95833" lnSpcReduction="20000"/>
          </a:bodyPr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 fontScale="95833" lnSpcReduction="20000"/>
          </a:bodyPr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/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defRPr b="1" sz="3600">
                <a:solidFill>
                  <a:srgbClr val="003366"/>
                </a:solidFill>
              </a:defRPr>
            </a:pPr>
            <a:r>
              <a:t>Introduction</a:t>
            </a:r>
          </a:p>
        </p:txBody>
      </p:sp>
      <p:sp>
        <p:nvSpPr>
          <p:cNvPr id="1048586" name="TextBox 2"/>
          <p:cNvSpPr txBox="1"/>
          <p:nvPr/>
        </p:nvSpPr>
        <p:spPr>
          <a:xfrm>
            <a:off x="914400" y="1645920"/>
            <a:ext cx="7315200" cy="4572000"/>
          </a:xfrm>
          <a:prstGeom prst="rect"/>
          <a:noFill/>
        </p:spPr>
        <p:txBody>
          <a:bodyPr/>
          <a:p/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rPr b="1"/>
              <a:t>Name:</a:t>
            </a:r>
            <a:r>
              <a:t> Madhusmita Puhan</a:t>
            </a: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rPr b="1"/>
              <a:t>Project Title:</a:t>
            </a:r>
            <a:r>
              <a:t> Advanced Calculator</a:t>
            </a: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rPr b="1"/>
              <a:t>Organization:</a:t>
            </a:r>
            <a:r>
              <a:t> Nexthikes IT Solution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/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defRPr b="1" sz="3600">
                <a:solidFill>
                  <a:srgbClr val="003366"/>
                </a:solidFill>
              </a:defRPr>
            </a:pPr>
            <a:r>
              <a:t>Features of the Advanced Calculator</a:t>
            </a:r>
          </a:p>
        </p:txBody>
      </p:sp>
      <p:sp>
        <p:nvSpPr>
          <p:cNvPr id="1048588" name="TextBox 2"/>
          <p:cNvSpPr txBox="1"/>
          <p:nvPr/>
        </p:nvSpPr>
        <p:spPr>
          <a:xfrm>
            <a:off x="914400" y="1645920"/>
            <a:ext cx="7315200" cy="4572000"/>
          </a:xfrm>
          <a:prstGeom prst="rect"/>
          <a:noFill/>
        </p:spPr>
        <p:txBody>
          <a:bodyPr/>
          <a:p/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rPr b="1"/>
              <a:t>Basic Arithmetic Operations:</a:t>
            </a:r>
            <a:r>
              <a:t/>
            </a: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t>- Addition</a:t>
            </a: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t>- Subtraction</a:t>
            </a: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t>- Multiplication</a:t>
            </a: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t>- Division</a:t>
            </a: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rPr b="1"/>
              <a:t>Advanced Mathematical Functions:</a:t>
            </a:r>
            <a:r>
              <a:t/>
            </a: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rPr b="1"/>
              <a:t>- Square:</a:t>
            </a:r>
            <a:r>
              <a:t> Calculates the square of a number</a:t>
            </a: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rPr b="1"/>
              <a:t>- Square Root:</a:t>
            </a:r>
            <a:r>
              <a:t> Determines the square root using math.sqrt()</a:t>
            </a: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rPr b="1"/>
              <a:t>- Percentage:</a:t>
            </a:r>
            <a:r>
              <a:t> Computes percentage values</a:t>
            </a: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rPr b="1"/>
              <a:t>User-Friendly GUI:</a:t>
            </a:r>
            <a:r>
              <a:t> Interactive interface built with Tkinter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/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defRPr b="1" sz="3600">
                <a:solidFill>
                  <a:srgbClr val="003366"/>
                </a:solidFill>
              </a:defRPr>
            </a:pPr>
            <a:r>
              <a:t>Uniqueness and Advantages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914400" y="1645920"/>
            <a:ext cx="7315200" cy="4572000"/>
          </a:xfrm>
          <a:prstGeom prst="rect"/>
          <a:noFill/>
        </p:spPr>
        <p:txBody>
          <a:bodyPr/>
          <a:p/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rPr b="1"/>
              <a:t>Enhanced Functionality:</a:t>
            </a:r>
            <a:r>
              <a:t> Beyond basic calculations, includes advanced mathematical operations</a:t>
            </a: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rPr b="1"/>
              <a:t>Educational Tool:</a:t>
            </a:r>
            <a:r>
              <a:t> Aids in learning mathematical concepts through interactive computation</a:t>
            </a: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rPr b="1"/>
              <a:t>Efficiency:</a:t>
            </a:r>
            <a:r>
              <a:t> Performs complex calculations swiftly with accurate results</a:t>
            </a: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rPr b="1"/>
              <a:t>Customization:</a:t>
            </a:r>
            <a:r>
              <a:t> Open-source nature allows for future enhancements and feature additions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/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defRPr b="1" sz="3600">
                <a:solidFill>
                  <a:srgbClr val="003366"/>
                </a:solidFill>
              </a:defRPr>
            </a:pPr>
            <a:r>
              <a:t>Technology Stack</a:t>
            </a:r>
          </a:p>
        </p:txBody>
      </p:sp>
      <p:sp>
        <p:nvSpPr>
          <p:cNvPr id="1048592" name="TextBox 2"/>
          <p:cNvSpPr txBox="1"/>
          <p:nvPr/>
        </p:nvSpPr>
        <p:spPr>
          <a:xfrm>
            <a:off x="914400" y="1645920"/>
            <a:ext cx="7315200" cy="4572000"/>
          </a:xfrm>
          <a:prstGeom prst="rect"/>
          <a:noFill/>
        </p:spPr>
        <p:txBody>
          <a:bodyPr/>
          <a:p/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rPr b="1"/>
              <a:t>Tkinter:</a:t>
            </a:r>
            <a:r>
              <a:t/>
            </a: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t>- Standard Python library for GUI development</a:t>
            </a: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t>- Simplifies the creation of interactive applications</a:t>
            </a: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rPr b="1"/>
              <a:t>Math Library:</a:t>
            </a:r>
            <a:r>
              <a:t/>
            </a: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t>- Provides access to mathematical functions like sqrt() for square root calculations</a:t>
            </a: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t>- Ensures precise and efficient mathematical computations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/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defRPr b="1" sz="3600">
                <a:solidFill>
                  <a:srgbClr val="003366"/>
                </a:solidFill>
              </a:defRPr>
            </a:pPr>
            <a:r>
              <a:t>Development Challenges and Resources</a:t>
            </a:r>
          </a:p>
        </p:txBody>
      </p:sp>
      <p:sp>
        <p:nvSpPr>
          <p:cNvPr id="1048594" name="TextBox 2"/>
          <p:cNvSpPr txBox="1"/>
          <p:nvPr/>
        </p:nvSpPr>
        <p:spPr>
          <a:xfrm>
            <a:off x="914400" y="1645920"/>
            <a:ext cx="7315200" cy="4572000"/>
          </a:xfrm>
          <a:prstGeom prst="rect"/>
          <a:noFill/>
        </p:spPr>
        <p:txBody>
          <a:bodyPr/>
          <a:p/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rPr b="1"/>
              <a:t>Challenges Faced:</a:t>
            </a:r>
            <a:r>
              <a:t/>
            </a: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t>- Implementing advanced functions like square root and percentage calculations</a:t>
            </a: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t>- Designing an intuitive and responsive GUI</a:t>
            </a: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rPr b="1"/>
              <a:t>Solutions:</a:t>
            </a:r>
            <a:r>
              <a:t/>
            </a: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t>- Utilized Python's math library for complex calculations</a:t>
            </a: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t>- Leveraged Tkinter for building the GUI components</a:t>
            </a: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rPr b="1"/>
              <a:t>References and Resources:</a:t>
            </a:r>
            <a:r>
              <a:t/>
            </a:r>
          </a:p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t>- Online tutorials and documentation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/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defRPr b="1" sz="3600">
                <a:solidFill>
                  <a:srgbClr val="003366"/>
                </a:solidFill>
              </a:defRPr>
            </a:pPr>
            <a:r>
              <a:t>Conclusion</a:t>
            </a:r>
          </a:p>
        </p:txBody>
      </p:sp>
      <p:sp>
        <p:nvSpPr>
          <p:cNvPr id="1048596" name="TextBox 2"/>
          <p:cNvSpPr txBox="1"/>
          <p:nvPr/>
        </p:nvSpPr>
        <p:spPr>
          <a:xfrm>
            <a:off x="914400" y="1645920"/>
            <a:ext cx="7315200" cy="4572000"/>
          </a:xfrm>
          <a:prstGeom prst="rect"/>
          <a:noFill/>
        </p:spPr>
        <p:txBody>
          <a:bodyPr/>
          <a:p/>
          <a:p>
            <a:pPr algn="l">
              <a:spcAft>
                <a:spcPts val="600"/>
              </a:spcAft>
              <a:defRPr sz="2000">
                <a:solidFill>
                  <a:srgbClr val="323232"/>
                </a:solidFill>
              </a:defRPr>
            </a:pP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sz="4800" lang="en-US"/>
              <a:t>T</a:t>
            </a:r>
            <a:r>
              <a:rPr altLang="en-GB" sz="4800" lang="en-US"/>
              <a:t>h</a:t>
            </a:r>
            <a:r>
              <a:rPr altLang="en-GB" sz="4800" lang="en-US"/>
              <a:t>a</a:t>
            </a:r>
            <a:r>
              <a:rPr altLang="en-GB" sz="4800" lang="en-US"/>
              <a:t>n</a:t>
            </a:r>
            <a:r>
              <a:rPr altLang="en-GB" sz="4800" lang="en-US"/>
              <a:t>k</a:t>
            </a:r>
            <a:r>
              <a:rPr altLang="en-GB" sz="4800" lang="en-US"/>
              <a:t> </a:t>
            </a:r>
            <a:r>
              <a:rPr altLang="en-GB" sz="4800" lang="en-US"/>
              <a:t>Y</a:t>
            </a:r>
            <a:r>
              <a:rPr altLang="en-GB" sz="4800" lang="en-US"/>
              <a:t>o</a:t>
            </a:r>
            <a:r>
              <a:rPr altLang="en-GB" sz="4800" lang="en-US"/>
              <a:t>u</a:t>
            </a:r>
            <a:endParaRPr altLang="en-US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CPH2467</dc:creator>
  <cp:lastModifiedBy>Steve Canny</cp:lastModifiedBy>
  <dcterms:created xsi:type="dcterms:W3CDTF">2013-01-26T22:14:16Z</dcterms:created>
  <dcterms:modified xsi:type="dcterms:W3CDTF">2025-05-08T17:12:24Z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12f4f622508c4c3ca672fed39d910d52</vt:lpwstr>
  </property>
</Properties>
</file>