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6" d="100"/>
          <a:sy n="36" d="100"/>
        </p:scale>
        <p:origin x="-129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NEXTHIKES </a:t>
            </a:r>
            <a:r>
              <a:rPr lang="en-GB" dirty="0" smtClean="0"/>
              <a:t> </a:t>
            </a:r>
            <a:r>
              <a:rPr dirty="0" smtClean="0"/>
              <a:t>IT </a:t>
            </a:r>
            <a:r>
              <a:rPr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Name: Mobile Price Prediction Project</a:t>
            </a:r>
          </a:p>
          <a:p>
            <a:r>
              <a:t>Name: Madhusmita Puhan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 shows which features matter most</a:t>
            </a:r>
          </a:p>
          <a:p>
            <a:r>
              <a:t>- Key features: RAM, Battery, Rear Camera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RAM vs Prize: Shows how RAM impacts mobile price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Battery vs Prize: Shows how Battery capacity impacts mobile price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RAM, Battery, Rear Camera are key influencers</a:t>
            </a:r>
          </a:p>
          <a:p>
            <a:r>
              <a:t>- Higher RAM/Battery → higher price category</a:t>
            </a:r>
          </a:p>
          <a:p>
            <a:r>
              <a:t>- Rear Camera quality also correlates with price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predicts mobile price categories effectively</a:t>
            </a:r>
          </a:p>
          <a:p>
            <a:r>
              <a:t>- Accuracy reasonable for beginner-level dataset</a:t>
            </a:r>
          </a:p>
          <a:p>
            <a:r>
              <a:t>- Demonstrates end-to-end ML workflow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9829800" cy="844062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mobile price ranges using features like RAM, Battery, Camera, Processor, Memory.</a:t>
            </a:r>
          </a:p>
          <a:p>
            <a:r>
              <a:t>- Understand feature impact on price.</a:t>
            </a:r>
          </a:p>
          <a:p>
            <a:r>
              <a:t>- End-to-end ML project workflow.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Number of rows: 541</a:t>
            </a:r>
          </a:p>
          <a:p>
            <a:r>
              <a:t>- Number of features: 11</a:t>
            </a:r>
          </a:p>
          <a:p>
            <a:r>
              <a:t>- Target: Prize (mobile price category)</a:t>
            </a:r>
          </a:p>
          <a:p>
            <a:r>
              <a:t>- Types of features: Categorical &amp; Numerical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Model, Colour, Memory, RAM, Battery, Rear Camera, Front Camera, AI Lens, Mobile Height, Processor, Prize</a:t>
            </a:r>
          </a:p>
          <a:p>
            <a:r>
              <a:t>- Categorical vs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 (if any)</a:t>
            </a:r>
          </a:p>
          <a:p>
            <a:r>
              <a:t>- Encoding categorical features: One-Hot &amp; Label Encoding</a:t>
            </a:r>
          </a:p>
          <a:p>
            <a:r>
              <a:t>- All numeric features ready for modeling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Train/Test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set: 432 rows, 10 features</a:t>
            </a:r>
          </a:p>
          <a:p>
            <a:r>
              <a:t>- Test set: 109 rows, 10 features</a:t>
            </a:r>
          </a:p>
          <a:p>
            <a:r>
              <a:t>- Split ratio: 80% train, 20%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used: Random Forest Classifier</a:t>
            </a:r>
          </a:p>
          <a:p>
            <a:r>
              <a:t>- Handles classification well with numeric &amp; categorical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trained on training data</a:t>
            </a:r>
          </a:p>
          <a:p>
            <a:r>
              <a:t>- Hyperparameter tuning optional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~65%</a:t>
            </a:r>
          </a:p>
          <a:p>
            <a:r>
              <a:t>- Confusion Matrix &amp; Classification Report (text only)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314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NEXTHIKES  IT SOLUTION</vt:lpstr>
      <vt:lpstr>Project Objective</vt:lpstr>
      <vt:lpstr>Dataset Overview</vt:lpstr>
      <vt:lpstr>Feature List</vt:lpstr>
      <vt:lpstr>Data Preprocessing</vt:lpstr>
      <vt:lpstr>Train/Test Split</vt:lpstr>
      <vt:lpstr>Model Selection</vt:lpstr>
      <vt:lpstr>Model Training</vt:lpstr>
      <vt:lpstr>Model Evaluation</vt:lpstr>
      <vt:lpstr>Feature Importance</vt:lpstr>
      <vt:lpstr>Visualization 1</vt:lpstr>
      <vt:lpstr>Visualization 2</vt:lpstr>
      <vt:lpstr>Insights &amp; Observations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 IT SOLUTION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2025-08-14T12:12:07Z</dcterms:modified>
  <cp:category/>
</cp:coreProperties>
</file>