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72" r:id="rId6"/>
    <p:sldId id="260" r:id="rId7"/>
    <p:sldId id="273" r:id="rId8"/>
    <p:sldId id="261" r:id="rId9"/>
    <p:sldId id="274" r:id="rId10"/>
    <p:sldId id="262" r:id="rId11"/>
    <p:sldId id="275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336D-0DCD-4693-A869-FE51C33FB525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E982-9A7C-462D-8C4F-D69C6ED4EC8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Name</a:t>
            </a:r>
            <a:r>
              <a:rPr lang="en-GB" dirty="0" smtClean="0"/>
              <a:t>: </a:t>
            </a:r>
            <a:r>
              <a:rPr lang="en-GB" dirty="0" err="1" smtClean="0"/>
              <a:t>Madhusmita</a:t>
            </a:r>
            <a:r>
              <a:rPr lang="en-GB" dirty="0" smtClean="0"/>
              <a:t> </a:t>
            </a:r>
            <a:r>
              <a:rPr lang="en-GB" dirty="0" err="1" smtClean="0"/>
              <a:t>Puhan</a:t>
            </a:r>
            <a:endParaRPr lang="en-GB" dirty="0" smtClean="0"/>
          </a:p>
          <a:p>
            <a:r>
              <a:rPr lang="en-GB" b="1" dirty="0" smtClean="0"/>
              <a:t>Organization</a:t>
            </a:r>
            <a:r>
              <a:rPr lang="en-GB" dirty="0" smtClean="0"/>
              <a:t>: </a:t>
            </a:r>
            <a:r>
              <a:rPr lang="en-GB" dirty="0" err="1" smtClean="0"/>
              <a:t>NextHikes</a:t>
            </a:r>
            <a:r>
              <a:rPr lang="en-GB" dirty="0" smtClean="0"/>
              <a:t> IT Solutions</a:t>
            </a:r>
          </a:p>
          <a:p>
            <a:r>
              <a:rPr lang="en-GB" b="1" dirty="0" smtClean="0"/>
              <a:t>Topic</a:t>
            </a:r>
            <a:r>
              <a:rPr lang="en-GB" dirty="0" smtClean="0"/>
              <a:t>: Dataset Analysis and Processing Workflow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Final Merged Dataset (Dataset1 + Dataset2 + Dataset3)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Merge Dataset 3 with previously merged data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pd.concat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Check dataset dimensions</a:t>
            </a:r>
          </a:p>
          <a:p>
            <a:pPr lvl="1"/>
            <a:r>
              <a:rPr lang="en-GB" dirty="0" smtClean="0"/>
              <a:t>.shape</a:t>
            </a:r>
          </a:p>
          <a:p>
            <a:r>
              <a:rPr lang="en-GB" dirty="0" smtClean="0"/>
              <a:t>View data types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dtypes</a:t>
            </a:r>
            <a:endParaRPr lang="en-GB" dirty="0" smtClean="0"/>
          </a:p>
          <a:p>
            <a:r>
              <a:rPr lang="en-GB" dirty="0" smtClean="0"/>
              <a:t>Generate summary</a:t>
            </a:r>
          </a:p>
          <a:p>
            <a:pPr lvl="1"/>
            <a:r>
              <a:rPr lang="en-GB" dirty="0" smtClean="0"/>
              <a:t>.info() and .describe()</a:t>
            </a:r>
          </a:p>
          <a:p>
            <a:r>
              <a:rPr lang="en-GB" dirty="0" smtClean="0"/>
              <a:t>Handle missing values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df.fillna</a:t>
            </a:r>
            <a:r>
              <a:rPr lang="en-GB" dirty="0" smtClean="0"/>
              <a:t>(), </a:t>
            </a:r>
            <a:r>
              <a:rPr lang="en-GB" dirty="0" err="1" smtClean="0"/>
              <a:t>df.dropna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Visualize</a:t>
            </a:r>
          </a:p>
          <a:p>
            <a:pPr lvl="1"/>
            <a:r>
              <a:rPr lang="en-GB" dirty="0" smtClean="0"/>
              <a:t>Use bar plots, histograms, </a:t>
            </a:r>
            <a:r>
              <a:rPr lang="en-GB" dirty="0" err="1" smtClean="0"/>
              <a:t>boxplots</a:t>
            </a:r>
            <a:r>
              <a:rPr lang="en-GB" dirty="0" smtClean="0"/>
              <a:t> to inspect distribution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8172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Outliers, </a:t>
            </a:r>
            <a:r>
              <a:rPr lang="en-GB" dirty="0" err="1" smtClean="0"/>
              <a:t>Skewness</a:t>
            </a:r>
            <a:r>
              <a:rPr lang="en-GB" dirty="0" smtClean="0"/>
              <a:t>, and Kurtosis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Detect outliers using:</a:t>
            </a:r>
          </a:p>
          <a:p>
            <a:pPr lvl="1"/>
            <a:r>
              <a:rPr lang="en-GB" dirty="0" err="1" smtClean="0"/>
              <a:t>Boxplot</a:t>
            </a:r>
            <a:r>
              <a:rPr lang="en-GB" dirty="0" smtClean="0"/>
              <a:t> (</a:t>
            </a:r>
            <a:r>
              <a:rPr lang="en-GB" dirty="0" err="1" smtClean="0"/>
              <a:t>sns.boxplot</a:t>
            </a:r>
            <a:r>
              <a:rPr lang="en-GB" dirty="0" smtClean="0"/>
              <a:t>()), Z-score</a:t>
            </a:r>
          </a:p>
          <a:p>
            <a:r>
              <a:rPr lang="en-GB" dirty="0" smtClean="0"/>
              <a:t>Measure </a:t>
            </a:r>
            <a:r>
              <a:rPr lang="en-GB" dirty="0" err="1" smtClean="0"/>
              <a:t>Skewness</a:t>
            </a:r>
            <a:endParaRPr lang="en-GB" dirty="0" smtClean="0"/>
          </a:p>
          <a:p>
            <a:pPr lvl="1"/>
            <a:r>
              <a:rPr lang="en-GB" dirty="0" err="1" smtClean="0"/>
              <a:t>df.skew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Indicates asymmetry of distribution</a:t>
            </a:r>
          </a:p>
          <a:p>
            <a:r>
              <a:rPr lang="en-GB" dirty="0" smtClean="0"/>
              <a:t>Measure Kurtosis</a:t>
            </a:r>
          </a:p>
          <a:p>
            <a:pPr lvl="1"/>
            <a:r>
              <a:rPr lang="en-GB" dirty="0" err="1" smtClean="0"/>
              <a:t>df.kurtosis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Indicates tail heaviness</a:t>
            </a:r>
          </a:p>
          <a:p>
            <a:r>
              <a:rPr lang="en-GB" dirty="0" smtClean="0"/>
              <a:t>Visualizations</a:t>
            </a:r>
          </a:p>
          <a:p>
            <a:pPr lvl="1"/>
            <a:r>
              <a:rPr lang="en-GB" dirty="0" smtClean="0"/>
              <a:t>Histogram with KDE</a:t>
            </a:r>
          </a:p>
          <a:p>
            <a:pPr lvl="1"/>
            <a:r>
              <a:rPr lang="en-GB" dirty="0" err="1" smtClean="0"/>
              <a:t>Boxplots</a:t>
            </a:r>
            <a:r>
              <a:rPr lang="en-GB" dirty="0" smtClean="0"/>
              <a:t> per variable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in the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Compute correlation matrix</a:t>
            </a:r>
          </a:p>
          <a:p>
            <a:pPr lvl="1"/>
            <a:r>
              <a:rPr lang="en-GB" dirty="0" err="1" smtClean="0"/>
              <a:t>df.corr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Visualize with </a:t>
            </a:r>
            <a:r>
              <a:rPr lang="en-GB" dirty="0" err="1" smtClean="0"/>
              <a:t>heatmap</a:t>
            </a:r>
            <a:endParaRPr lang="en-GB" dirty="0" smtClean="0"/>
          </a:p>
          <a:p>
            <a:pPr lvl="1"/>
            <a:r>
              <a:rPr lang="en-GB" dirty="0" err="1" smtClean="0"/>
              <a:t>sns.heatmap</a:t>
            </a:r>
            <a:r>
              <a:rPr lang="en-GB" dirty="0" smtClean="0"/>
              <a:t>(</a:t>
            </a:r>
            <a:r>
              <a:rPr lang="en-GB" dirty="0" err="1" smtClean="0"/>
              <a:t>df.corr</a:t>
            </a:r>
            <a:r>
              <a:rPr lang="en-GB" dirty="0" smtClean="0"/>
              <a:t>(), </a:t>
            </a:r>
            <a:r>
              <a:rPr lang="en-GB" dirty="0" err="1" smtClean="0"/>
              <a:t>annot</a:t>
            </a:r>
            <a:r>
              <a:rPr lang="en-GB" dirty="0" smtClean="0"/>
              <a:t>=True, </a:t>
            </a:r>
            <a:r>
              <a:rPr lang="en-GB" dirty="0" err="1" smtClean="0"/>
              <a:t>cmap</a:t>
            </a:r>
            <a:r>
              <a:rPr lang="en-GB" dirty="0" smtClean="0"/>
              <a:t>='</a:t>
            </a:r>
            <a:r>
              <a:rPr lang="en-GB" dirty="0" err="1" smtClean="0"/>
              <a:t>coolwarm</a:t>
            </a:r>
            <a:r>
              <a:rPr lang="en-GB" dirty="0" smtClean="0"/>
              <a:t>')</a:t>
            </a:r>
          </a:p>
          <a:p>
            <a:r>
              <a:rPr lang="en-GB" dirty="0" smtClean="0"/>
              <a:t>Identify highly correlated features</a:t>
            </a:r>
          </a:p>
          <a:p>
            <a:pPr lvl="1"/>
            <a:r>
              <a:rPr lang="en-GB" dirty="0" smtClean="0"/>
              <a:t>Useful for feature selection or </a:t>
            </a:r>
            <a:r>
              <a:rPr lang="en-GB" dirty="0" err="1" smtClean="0"/>
              <a:t>multicollinearity</a:t>
            </a:r>
            <a:r>
              <a:rPr lang="en-GB" dirty="0" smtClean="0"/>
              <a:t> diagnosis</a:t>
            </a:r>
          </a:p>
          <a:p>
            <a:r>
              <a:rPr lang="en-GB" dirty="0" smtClean="0"/>
              <a:t>Discuss observations:</a:t>
            </a:r>
          </a:p>
          <a:p>
            <a:pPr lvl="1"/>
            <a:r>
              <a:rPr lang="en-GB" dirty="0" smtClean="0"/>
              <a:t>correlations</a:t>
            </a:r>
          </a:p>
          <a:p>
            <a:pPr lvl="1"/>
            <a:r>
              <a:rPr lang="en-GB" dirty="0" smtClean="0"/>
              <a:t>Potential redundant features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Dataset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GB" dirty="0" smtClean="0"/>
              <a:t>Read Dataset 1 using </a:t>
            </a:r>
            <a:r>
              <a:rPr lang="en-GB" dirty="0" err="1" smtClean="0"/>
              <a:t>pd.read_csv</a:t>
            </a:r>
            <a:r>
              <a:rPr lang="en-GB" dirty="0" smtClean="0"/>
              <a:t>()</a:t>
            </a:r>
          </a:p>
          <a:p>
            <a:pPr marL="514350" indent="-514350"/>
            <a:r>
              <a:rPr lang="en-GB" dirty="0" smtClean="0"/>
              <a:t>Check dimensions using .shape</a:t>
            </a:r>
          </a:p>
          <a:p>
            <a:pPr marL="514350" indent="-514350"/>
            <a:r>
              <a:rPr lang="en-GB" dirty="0" smtClean="0"/>
              <a:t>View data types using .</a:t>
            </a:r>
            <a:r>
              <a:rPr lang="en-GB" dirty="0" err="1" smtClean="0"/>
              <a:t>dtypes</a:t>
            </a:r>
            <a:endParaRPr lang="en-GB" dirty="0" smtClean="0"/>
          </a:p>
          <a:p>
            <a:pPr marL="514350" indent="-514350"/>
            <a:r>
              <a:rPr lang="en-GB" dirty="0" smtClean="0"/>
              <a:t>Generate summary using .info() and .describe()</a:t>
            </a:r>
          </a:p>
          <a:p>
            <a:pPr marL="514350" indent="-514350"/>
            <a:r>
              <a:rPr lang="en-GB" dirty="0" smtClean="0"/>
              <a:t>Handle missing values (e.g., </a:t>
            </a:r>
            <a:r>
              <a:rPr lang="en-GB" dirty="0" err="1" smtClean="0"/>
              <a:t>fillna</a:t>
            </a:r>
            <a:r>
              <a:rPr lang="en-GB" dirty="0" smtClean="0"/>
              <a:t>, </a:t>
            </a:r>
            <a:r>
              <a:rPr lang="en-GB" dirty="0" err="1" smtClean="0"/>
              <a:t>dropna</a:t>
            </a:r>
            <a:r>
              <a:rPr lang="en-GB" dirty="0" smtClean="0"/>
              <a:t>)</a:t>
            </a:r>
          </a:p>
          <a:p>
            <a:pPr marL="514350" indent="-514350"/>
            <a:r>
              <a:rPr lang="en-GB" dirty="0" smtClean="0"/>
              <a:t>Drop unnecessary columns (e.g., drop(['col1', 'col2'], axis=1))</a:t>
            </a:r>
          </a:p>
          <a:p>
            <a:pPr marL="514350" indent="-514350"/>
            <a:r>
              <a:rPr lang="en-GB" dirty="0" smtClean="0"/>
              <a:t>Visualize using </a:t>
            </a:r>
            <a:r>
              <a:rPr lang="en-GB" dirty="0" err="1" smtClean="0"/>
              <a:t>Seaborn</a:t>
            </a:r>
            <a:r>
              <a:rPr lang="en-GB" dirty="0" smtClean="0"/>
              <a:t>/</a:t>
            </a:r>
            <a:r>
              <a:rPr lang="en-GB" dirty="0" err="1" smtClean="0"/>
              <a:t>Matplotlib</a:t>
            </a:r>
            <a:r>
              <a:rPr lang="en-GB" dirty="0" smtClean="0"/>
              <a:t> (e.g., histograms, </a:t>
            </a:r>
            <a:r>
              <a:rPr lang="en-GB" dirty="0" err="1" smtClean="0"/>
              <a:t>pairplots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272808" cy="286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Dataset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Read Dataset 2 using </a:t>
            </a:r>
            <a:r>
              <a:rPr lang="en-GB" dirty="0" err="1" smtClean="0"/>
              <a:t>pd.read_csv</a:t>
            </a:r>
            <a:r>
              <a:rPr lang="en-GB" dirty="0" smtClean="0"/>
              <a:t>()</a:t>
            </a:r>
          </a:p>
          <a:p>
            <a:r>
              <a:rPr lang="en-GB" dirty="0" smtClean="0"/>
              <a:t>Repeat steps from Dataset 1:</a:t>
            </a:r>
          </a:p>
          <a:p>
            <a:pPr lvl="1"/>
            <a:r>
              <a:rPr lang="en-GB" dirty="0" smtClean="0"/>
              <a:t>Dimensions</a:t>
            </a:r>
          </a:p>
          <a:p>
            <a:pPr lvl="1"/>
            <a:r>
              <a:rPr lang="en-GB" dirty="0" smtClean="0"/>
              <a:t>Data types</a:t>
            </a:r>
          </a:p>
          <a:p>
            <a:pPr lvl="1"/>
            <a:r>
              <a:rPr lang="en-GB" dirty="0" smtClean="0"/>
              <a:t>Summary</a:t>
            </a:r>
          </a:p>
          <a:p>
            <a:pPr lvl="1"/>
            <a:r>
              <a:rPr lang="en-GB" dirty="0" smtClean="0"/>
              <a:t>Missing values</a:t>
            </a:r>
          </a:p>
          <a:p>
            <a:pPr lvl="1"/>
            <a:r>
              <a:rPr lang="en-GB" dirty="0" smtClean="0"/>
              <a:t>Drop columns</a:t>
            </a:r>
          </a:p>
          <a:p>
            <a:pPr lvl="1"/>
            <a:r>
              <a:rPr lang="en-GB" dirty="0" smtClean="0"/>
              <a:t>Visualize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14259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Dataset 1 and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Merge datasets using </a:t>
            </a:r>
            <a:r>
              <a:rPr lang="en-GB" dirty="0" err="1" smtClean="0"/>
              <a:t>pd.merge</a:t>
            </a:r>
            <a:r>
              <a:rPr lang="en-GB" dirty="0" smtClean="0"/>
              <a:t>() or </a:t>
            </a:r>
            <a:r>
              <a:rPr lang="en-GB" dirty="0" err="1" smtClean="0"/>
              <a:t>pd.concat</a:t>
            </a:r>
            <a:r>
              <a:rPr lang="en-GB" dirty="0" smtClean="0"/>
              <a:t>()</a:t>
            </a:r>
          </a:p>
          <a:p>
            <a:r>
              <a:rPr lang="en-GB" dirty="0" smtClean="0"/>
              <a:t>Check merged dataset dimensions</a:t>
            </a:r>
          </a:p>
          <a:p>
            <a:r>
              <a:rPr lang="en-GB" dirty="0" smtClean="0"/>
              <a:t>Check data types</a:t>
            </a:r>
          </a:p>
          <a:p>
            <a:r>
              <a:rPr lang="en-GB" dirty="0" smtClean="0"/>
              <a:t>Summary statistics</a:t>
            </a:r>
          </a:p>
          <a:p>
            <a:r>
              <a:rPr lang="en-GB" dirty="0" smtClean="0"/>
              <a:t>Treat missing values again if any</a:t>
            </a:r>
          </a:p>
          <a:p>
            <a:r>
              <a:rPr lang="en-GB" dirty="0" smtClean="0"/>
              <a:t>Visualize merged data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409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Dataset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Dataset 3 using </a:t>
            </a:r>
            <a:r>
              <a:rPr lang="en-GB" dirty="0" err="1" smtClean="0"/>
              <a:t>pd.read_csv</a:t>
            </a:r>
            <a:r>
              <a:rPr lang="en-GB" dirty="0" smtClean="0"/>
              <a:t>()</a:t>
            </a:r>
          </a:p>
          <a:p>
            <a:r>
              <a:rPr lang="en-GB" dirty="0" smtClean="0"/>
              <a:t>Check shape and dimensions</a:t>
            </a:r>
          </a:p>
          <a:p>
            <a:r>
              <a:rPr lang="en-GB" dirty="0" smtClean="0"/>
              <a:t>Inspect data types</a:t>
            </a:r>
          </a:p>
          <a:p>
            <a:r>
              <a:rPr lang="en-GB" dirty="0" smtClean="0"/>
              <a:t>Summary statistics</a:t>
            </a:r>
          </a:p>
          <a:p>
            <a:r>
              <a:rPr lang="en-GB" dirty="0" smtClean="0"/>
              <a:t>Handle missing data</a:t>
            </a:r>
          </a:p>
          <a:p>
            <a:r>
              <a:rPr lang="en-GB" dirty="0" smtClean="0"/>
              <a:t>Drop unnecessary columns</a:t>
            </a:r>
          </a:p>
          <a:p>
            <a:r>
              <a:rPr lang="en-GB" dirty="0" smtClean="0"/>
              <a:t>Visualize key trends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4969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302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</vt:lpstr>
      <vt:lpstr>Working with Dataset 1</vt:lpstr>
      <vt:lpstr>Slide 3</vt:lpstr>
      <vt:lpstr>Working with Dataset 2</vt:lpstr>
      <vt:lpstr>Slide 5</vt:lpstr>
      <vt:lpstr>Merge Dataset 1 and 2</vt:lpstr>
      <vt:lpstr>Slide 7</vt:lpstr>
      <vt:lpstr>Working with Dataset 3</vt:lpstr>
      <vt:lpstr>Slide 9</vt:lpstr>
      <vt:lpstr>Final Merged Dataset (Dataset1 + Dataset2 + Dataset3)</vt:lpstr>
      <vt:lpstr>Slide 11</vt:lpstr>
      <vt:lpstr>Outliers, Skewness, and Kurtosis</vt:lpstr>
      <vt:lpstr>Correlation in the Dataset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2025-06-10T18:22:03Z</dcterms:created>
  <dcterms:modified xsi:type="dcterms:W3CDTF">2025-06-10T18:47:28Z</dcterms:modified>
</cp:coreProperties>
</file>