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4" r:id="rId4"/>
    <p:sldId id="267" r:id="rId5"/>
    <p:sldId id="265" r:id="rId6"/>
    <p:sldId id="259" r:id="rId7"/>
    <p:sldId id="260" r:id="rId8"/>
    <p:sldId id="261" r:id="rId9"/>
    <p:sldId id="262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D16A04-8887-4201-BEFC-DFC711EC1D67}">
          <p14:sldIdLst>
            <p14:sldId id="256"/>
            <p14:sldId id="266"/>
            <p14:sldId id="264"/>
            <p14:sldId id="267"/>
            <p14:sldId id="265"/>
            <p14:sldId id="259"/>
            <p14:sldId id="260"/>
            <p14:sldId id="261"/>
            <p14:sldId id="262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9DF9-F624-EF47-E9E2-D19C3C9EC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VOICE-BOX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274E7-1B4C-5598-1FEE-E584C4381C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Speak. Compete. Improve.</a:t>
            </a:r>
          </a:p>
          <a:p>
            <a:endParaRPr lang="en-IN" dirty="0"/>
          </a:p>
          <a:p>
            <a:r>
              <a:rPr lang="en-IN" b="1" dirty="0"/>
              <a:t>PROJECT by</a:t>
            </a:r>
            <a:r>
              <a:rPr lang="en-IN" dirty="0"/>
              <a:t>: Madhusudan Nagar &amp; </a:t>
            </a:r>
            <a:r>
              <a:rPr lang="en-IN" dirty="0" err="1"/>
              <a:t>ritik</a:t>
            </a:r>
            <a:r>
              <a:rPr lang="en-IN" dirty="0"/>
              <a:t> thakur</a:t>
            </a:r>
          </a:p>
          <a:p>
            <a:r>
              <a:rPr lang="en-IN" b="1" dirty="0"/>
              <a:t>SUPERVISOR</a:t>
            </a:r>
            <a:r>
              <a:rPr lang="en-IN" dirty="0"/>
              <a:t>: </a:t>
            </a:r>
            <a:r>
              <a:rPr lang="en-IN" b="1" i="0" dirty="0">
                <a:solidFill>
                  <a:srgbClr val="CDCDCD"/>
                </a:solidFill>
                <a:effectLst/>
                <a:latin typeface="Arial" panose="020B0604020202020204" pitchFamily="34" charset="0"/>
              </a:rPr>
              <a:t>Janet </a:t>
            </a:r>
            <a:r>
              <a:rPr lang="en-IN" b="1" i="0" dirty="0" err="1">
                <a:solidFill>
                  <a:srgbClr val="CDCDCD"/>
                </a:solidFill>
                <a:effectLst/>
                <a:latin typeface="Arial" panose="020B0604020202020204" pitchFamily="34" charset="0"/>
              </a:rPr>
              <a:t>m’am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46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Better AI scoring with grammar models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Leaderboard and historical stats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Mobile responsiveness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Multiplayer matchmaking and chat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74ADE-10A5-DB4B-138D-5A1532B46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218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7B8C-31CE-7C8F-9687-82756F8B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F09D-CEFA-63FF-B0FF-4C3FE4A46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VOICEBOX is a real-time multiplayer web app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Players take turns speaking on random topics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Each player records for 20 seconds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AI scores based on grammar, fluency, and sentiment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Winner is declared based on the highest score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91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336D-D306-2400-6730-6E4D923D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C7834-27D6-E069-2360-3C8D47BB8436}"/>
              </a:ext>
            </a:extLst>
          </p:cNvPr>
          <p:cNvSpPr txBox="1"/>
          <p:nvPr/>
        </p:nvSpPr>
        <p:spPr>
          <a:xfrm>
            <a:off x="1144897" y="2684204"/>
            <a:ext cx="19830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REACT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VITE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D25BB-4522-07AB-FB02-E4835EDA546C}"/>
              </a:ext>
            </a:extLst>
          </p:cNvPr>
          <p:cNvSpPr txBox="1"/>
          <p:nvPr/>
        </p:nvSpPr>
        <p:spPr>
          <a:xfrm>
            <a:off x="3604394" y="2944760"/>
            <a:ext cx="2162226" cy="3195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39847-DA80-2D12-FE78-335C112E10E9}"/>
              </a:ext>
            </a:extLst>
          </p:cNvPr>
          <p:cNvSpPr txBox="1"/>
          <p:nvPr/>
        </p:nvSpPr>
        <p:spPr>
          <a:xfrm>
            <a:off x="3600911" y="2684204"/>
            <a:ext cx="21622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BACKEND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err="1"/>
              <a:t>Node.Js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Express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Socket.IO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E79C9-FA82-E373-A49C-F3FB451F68E7}"/>
              </a:ext>
            </a:extLst>
          </p:cNvPr>
          <p:cNvSpPr txBox="1"/>
          <p:nvPr/>
        </p:nvSpPr>
        <p:spPr>
          <a:xfrm>
            <a:off x="6243048" y="2684205"/>
            <a:ext cx="21622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REAL-TIME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Socket.IO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7A143-F9AC-E8C6-2C2C-D9870BE29832}"/>
              </a:ext>
            </a:extLst>
          </p:cNvPr>
          <p:cNvSpPr txBox="1"/>
          <p:nvPr/>
        </p:nvSpPr>
        <p:spPr>
          <a:xfrm>
            <a:off x="8885185" y="2684206"/>
            <a:ext cx="21622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SCORING AND SPEECH RECOGNITION</a:t>
            </a:r>
          </a:p>
          <a:p>
            <a:endParaRPr lang="en-IN" b="1" dirty="0"/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err="1"/>
              <a:t>TextBlob</a:t>
            </a:r>
            <a:r>
              <a:rPr lang="en-IN" dirty="0"/>
              <a:t> NLP (Python)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Whisper (Python)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46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9C45-0C31-5A34-FE72-6E54C53D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C8B08-5C8E-3C6E-B12C-70C60FFD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Player joins via web browser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System waits for 4 players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Random topic is shown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Players take 20s turns to record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Audio sent to server &gt; Python &gt; Whisper &gt; </a:t>
            </a:r>
            <a:r>
              <a:rPr lang="en-US" dirty="0" err="1"/>
              <a:t>TextBlob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Scores are shown and winner is declared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34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D67AA-0282-1F44-8C3D-3C9EE9F1C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A8A5-7CD2-1956-18D2-F14642A5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Serving and running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63A215-1D22-F748-B963-21970DEA9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629512"/>
            <a:ext cx="5891213" cy="31243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5F976-1384-FEFC-B61A-EC8323524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Starting the server on  0.0.0.0:4000 (port 4000)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Configuring Vite to serve on the local IP address for devices connected to the same Wi-Fi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04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815F-7CF1-B5DE-8606-6ED1F346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E338B7-9215-1C9B-FE5E-14D8F0D20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4082" y="1918194"/>
            <a:ext cx="5891213" cy="30216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3139A-9D4D-4049-B7D0-6AD9BA2A8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USING 192.168.1.44:5173 IN THE BROWSER TO CONNECT TO THE GAME LOBBY.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ENTER YOUR PLAYER NAME.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04DC67-DB31-F4A9-72F2-6AAB6DBE0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192.168.1.44:5173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in a browser to connect to the game lobby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4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C733-2A89-8541-488C-F63A2154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LOBBY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D741CA-597E-838C-1A58-5B5C5A8D1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704253"/>
            <a:ext cx="5891213" cy="29748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305F5-ECC1-0BEA-307A-6521B845D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All connected players take turns speaking on the topic displayed in the center.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54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1F70-FB3C-21E4-AABA-6EFA71C0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CALCULATION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3709BF-367C-C94E-E30C-2165A7CBF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714258"/>
            <a:ext cx="5891213" cy="29548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00843-B1DB-6E40-8D6A-4C50149FB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TRANSCIPTS OF EACH PLAYER IS SHOWN ON THE RIGHT.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EACH TRANSCRIPT IS EVALUATED AND SCORED BY WHISPER(AI).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60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9D15-C8B5-2AFA-F31B-C9329416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 DECLARATION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073456-0580-256F-8847-F56D0E16D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6200" y="1714258"/>
            <a:ext cx="5891213" cy="29548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D61BC-C851-973C-08ED-BAFC3BF3E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WINNER IS DECLARED WITH THE HIGHEST SCORE.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556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218</TotalTime>
  <Words>256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Tw Cen MT</vt:lpstr>
      <vt:lpstr>Wingdings</vt:lpstr>
      <vt:lpstr>Circuit</vt:lpstr>
      <vt:lpstr>VOICE-BOX</vt:lpstr>
      <vt:lpstr>Project overview</vt:lpstr>
      <vt:lpstr>TECHNOLOGIES USED</vt:lpstr>
      <vt:lpstr>How it works</vt:lpstr>
      <vt:lpstr>Serving and running</vt:lpstr>
      <vt:lpstr>WELCOME</vt:lpstr>
      <vt:lpstr>GAME LOBBY</vt:lpstr>
      <vt:lpstr>SCORE CALCULATION</vt:lpstr>
      <vt:lpstr>WINNER DECLARATION</vt:lpstr>
      <vt:lpstr>Future Enhancements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Madhusudan Nagar</dc:creator>
  <cp:lastModifiedBy>Madhusudan Nagar</cp:lastModifiedBy>
  <cp:revision>3</cp:revision>
  <dcterms:created xsi:type="dcterms:W3CDTF">2025-04-10T15:39:53Z</dcterms:created>
  <dcterms:modified xsi:type="dcterms:W3CDTF">2025-04-17T06:14:10Z</dcterms:modified>
</cp:coreProperties>
</file>