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VOICEBOX - Multiplayer Speaking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Real-time English practice using audio, AI, and scoring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VOICEBOX is a real-time multiplayer web app</a:t>
            </a:r>
          </a:p>
          <a:p>
            <a:r>
              <a:t>• Players take turns speaking on random topics</a:t>
            </a:r>
          </a:p>
          <a:p>
            <a:r>
              <a:t>• Each player records for 20 seconds</a:t>
            </a:r>
          </a:p>
          <a:p>
            <a:r>
              <a:t>• AI scores based on grammar, fluency, and sentiment</a:t>
            </a:r>
          </a:p>
          <a:p>
            <a:r>
              <a:t>• Winner is declared based on the highest score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Frontend: React + Vite</a:t>
            </a:r>
          </a:p>
          <a:p>
            <a:r>
              <a:t>• Backend: Node.js + Express + Socket.IO</a:t>
            </a:r>
          </a:p>
          <a:p>
            <a:r>
              <a:t>• Speech Transcription: Whisper (Python)</a:t>
            </a:r>
          </a:p>
          <a:p>
            <a:r>
              <a:t>• Scoring: TextBlob NLP (Python)</a:t>
            </a:r>
          </a:p>
          <a:p>
            <a:r>
              <a:t>• Real-time Communication: WebSockets</a:t>
            </a:r>
          </a:p>
          <a:p>
            <a:r>
              <a:t>• Deployment: Local Network / Internet via Ngrok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Real-time multiplayer voice rounds</a:t>
            </a:r>
          </a:p>
          <a:p>
            <a:r>
              <a:t>• Typewriter intro and name input</a:t>
            </a:r>
          </a:p>
          <a:p>
            <a:r>
              <a:t>• Turn-based speaking with recording icon</a:t>
            </a:r>
          </a:p>
          <a:p>
            <a:r>
              <a:t>• Transcription shown per player</a:t>
            </a:r>
          </a:p>
          <a:p>
            <a:r>
              <a:t>• Automatic scoring and winner announcement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Player joins via web browser</a:t>
            </a:r>
          </a:p>
          <a:p>
            <a:r>
              <a:t>2. System waits for 4 players</a:t>
            </a:r>
          </a:p>
          <a:p>
            <a:r>
              <a:t>3. Random topic is shown</a:t>
            </a:r>
          </a:p>
          <a:p>
            <a:r>
              <a:t>4. Players take 20s turns to record</a:t>
            </a:r>
          </a:p>
          <a:p>
            <a:r>
              <a:t>5. Audio sent to server &gt; Python &gt; Whisper &gt; TextBlob</a:t>
            </a:r>
          </a:p>
          <a:p>
            <a:r>
              <a:t>6. Scores are shown and winner is declared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&amp;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Access on local network via host IP</a:t>
            </a:r>
          </a:p>
          <a:p>
            <a:r>
              <a:t>• Example: http://192.168.1.100:5173</a:t>
            </a:r>
          </a:p>
          <a:p>
            <a:r>
              <a:t>• Use '--host' to expose Vite frontend</a:t>
            </a:r>
          </a:p>
          <a:p>
            <a:r>
              <a:t>• Connect 4 devices and try it live!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Better AI scoring with grammar models</a:t>
            </a:r>
          </a:p>
          <a:p>
            <a:r>
              <a:t>• Leaderboard and historical stats</a:t>
            </a:r>
          </a:p>
          <a:p>
            <a:r>
              <a:t>• Mobile responsiveness</a:t>
            </a:r>
          </a:p>
          <a:p>
            <a:r>
              <a:t>• Multiplayer matchmaking and chat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VOICEBOX - Speak. Compete. Improve.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