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theme+xml" PartName="/ppt/theme/theme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3.xml"/>
  <Override ContentType="application/vnd.openxmlformats-officedocument.presentationml.slideLayout+xml" PartName="/ppt/slideLayouts/slideLayout15.xml"/>
  <Override ContentType="application/vnd.openxmlformats-officedocument.theme+xml" PartName="/ppt/theme/theme4.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theme+xml" PartName="/ppt/theme/theme5.xml"/>
  <Override ContentType="application/vnd.openxmlformats-officedocument.presentationml.slideLayout+xml" PartName="/ppt/slideLayouts/slideLayout25.xml"/>
  <Override ContentType="application/vnd.openxmlformats-officedocument.theme+xml" PartName="/ppt/theme/theme6.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theme+xml" PartName="/ppt/theme/theme7.xml"/>
  <Override ContentType="application/vnd.openxmlformats-officedocument.theme+xml" PartName="/ppt/theme/theme8.xml"/>
  <Override ContentType="application/vnd.openxmlformats-officedocument.theme+xml" PartName="/ppt/theme/theme9.xml"/>
  <Override ContentType="application/vnd.openxmlformats-officedocument.themeOverride+xml" PartName="/ppt/theme/themeOverride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96" r:id="rId4"/>
    <p:sldMasterId id="2147483823" r:id="rId5"/>
    <p:sldMasterId id="2147483668" r:id="rId6"/>
    <p:sldMasterId id="2147483826" r:id="rId7"/>
  </p:sldMasterIdLst>
  <p:notesMasterIdLst>
    <p:notesMasterId r:id="rId31"/>
  </p:notesMasterIdLst>
  <p:handoutMasterIdLst>
    <p:handoutMasterId r:id="rId32"/>
  </p:handoutMasterIdLst>
  <p:sldIdLst>
    <p:sldId id="256" r:id="rId8"/>
    <p:sldId id="259" r:id="rId9"/>
    <p:sldId id="332" r:id="rId10"/>
    <p:sldId id="333" r:id="rId11"/>
    <p:sldId id="334" r:id="rId12"/>
    <p:sldId id="335" r:id="rId13"/>
    <p:sldId id="337" r:id="rId14"/>
    <p:sldId id="336" r:id="rId15"/>
    <p:sldId id="350" r:id="rId16"/>
    <p:sldId id="338" r:id="rId17"/>
    <p:sldId id="351" r:id="rId18"/>
    <p:sldId id="339" r:id="rId19"/>
    <p:sldId id="340" r:id="rId20"/>
    <p:sldId id="303" r:id="rId21"/>
    <p:sldId id="304" r:id="rId22"/>
    <p:sldId id="352" r:id="rId23"/>
    <p:sldId id="344" r:id="rId24"/>
    <p:sldId id="343" r:id="rId25"/>
    <p:sldId id="345" r:id="rId26"/>
    <p:sldId id="346" r:id="rId27"/>
    <p:sldId id="353" r:id="rId28"/>
    <p:sldId id="354" r:id="rId29"/>
    <p:sldId id="300" r:id="rId30"/>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92929"/>
    <a:srgbClr val="586B71"/>
    <a:srgbClr val="F2EBE3"/>
    <a:srgbClr val="F1ECE5"/>
    <a:srgbClr val="FED89C"/>
    <a:srgbClr val="F1ECE7"/>
    <a:srgbClr val="435055"/>
    <a:srgbClr val="8CA8AF"/>
    <a:srgbClr val="97B6BE"/>
    <a:srgbClr val="DEE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8" autoAdjust="0"/>
    <p:restoredTop sz="92740" autoAdjust="0"/>
  </p:normalViewPr>
  <p:slideViewPr>
    <p:cSldViewPr snapToGrid="0" snapToObjects="1">
      <p:cViewPr>
        <p:scale>
          <a:sx n="100" d="100"/>
          <a:sy n="100" d="100"/>
        </p:scale>
        <p:origin x="-72" y="141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5" d="100"/>
          <a:sy n="55" d="100"/>
        </p:scale>
        <p:origin x="-28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5/1/2017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C06A37-D8CB-41AB-B6FF-68CC69CC8D55}" type="datetimeFigureOut">
              <a:rPr lang="en-US" smtClean="0"/>
              <a:t>5/1/2017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33E18-8C91-4EBE-9E00-B87CADD0C511}" type="slidenum">
              <a:rPr lang="en-US" smtClean="0"/>
              <a:t>‹#›</a:t>
            </a:fld>
            <a:endParaRPr lang="en-US"/>
          </a:p>
        </p:txBody>
      </p:sp>
    </p:spTree>
    <p:extLst>
      <p:ext uri="{BB962C8B-B14F-4D97-AF65-F5344CB8AC3E}">
        <p14:creationId xmlns:p14="http://schemas.microsoft.com/office/powerpoint/2010/main" val="8338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Master" Target="../slideMasters/slideMaster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510" y="2877927"/>
            <a:ext cx="8809804"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3351212" y="36840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03</a:t>
            </a:r>
          </a:p>
        </p:txBody>
      </p:sp>
      <p:sp>
        <p:nvSpPr>
          <p:cNvPr id="8" name="Title 1"/>
          <p:cNvSpPr>
            <a:spLocks noGrp="1"/>
          </p:cNvSpPr>
          <p:nvPr>
            <p:ph type="ctrTitle" hasCustomPrompt="1"/>
          </p:nvPr>
        </p:nvSpPr>
        <p:spPr>
          <a:xfrm>
            <a:off x="1792224" y="2285107"/>
            <a:ext cx="7543800" cy="2331720"/>
          </a:xfrm>
          <a:ln w="22225">
            <a:solidFill>
              <a:schemeClr val="tx1">
                <a:lumMod val="75000"/>
                <a:lumOff val="25000"/>
              </a:schemeClr>
            </a:solidFill>
          </a:ln>
        </p:spPr>
        <p:txBody>
          <a:bodyPr lIns="274320" tIns="182880" rIns="274320" bIns="0" anchor="t" anchorCtr="0">
            <a:noAutofit/>
          </a:bodyPr>
          <a:lstStyle>
            <a:lvl1pPr>
              <a:lnSpc>
                <a:spcPct val="120000"/>
              </a:lnSpc>
              <a:defRPr sz="2700" b="1" i="0" spc="70">
                <a:solidFill>
                  <a:schemeClr val="bg2">
                    <a:lumMod val="85000"/>
                  </a:schemeClr>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273757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bg2"/>
                </a:solidFill>
                <a:latin typeface="Georgia"/>
                <a:cs typeface="Georgia"/>
              </a:defRPr>
            </a:lvl1pPr>
          </a:lstStyle>
          <a:p>
            <a:r>
              <a:rPr lang="en-US" dirty="0" smtClean="0"/>
              <a:t>Lorem Ipsum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10" name="Rectangle 9"/>
          <p:cNvSpPr/>
          <p:nvPr userDrawn="1"/>
        </p:nvSpPr>
        <p:spPr>
          <a:xfrm>
            <a:off x="11157712" y="6056283"/>
            <a:ext cx="347472" cy="347472"/>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21" name="Text Box 14"/>
          <p:cNvSpPr txBox="1">
            <a:spLocks noChangeArrowheads="1"/>
          </p:cNvSpPr>
          <p:nvPr userDrawn="1"/>
        </p:nvSpPr>
        <p:spPr bwMode="auto">
          <a:xfrm>
            <a:off x="11505184" y="6056283"/>
            <a:ext cx="347472" cy="347472"/>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900" b="1" i="0" dirty="0" smtClean="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1">
                    <a:lumMod val="40000"/>
                    <a:lumOff val="60000"/>
                  </a:schemeClr>
                </a:solidFill>
                <a:latin typeface="Calibri"/>
                <a:cs typeface="Calibri"/>
              </a:rPr>
              <a:t>© Copyright Publicis.Sapient | Confidential</a:t>
            </a:r>
            <a:endParaRPr lang="en-US" sz="750" b="0" i="0" dirty="0">
              <a:solidFill>
                <a:schemeClr val="accent1">
                  <a:lumMod val="40000"/>
                  <a:lumOff val="60000"/>
                </a:schemeClr>
              </a:solidFill>
              <a:latin typeface="Calibri"/>
              <a:cs typeface="Calibri"/>
            </a:endParaRPr>
          </a:p>
        </p:txBody>
      </p:sp>
    </p:spTree>
    <p:extLst>
      <p:ext uri="{BB962C8B-B14F-4D97-AF65-F5344CB8AC3E}">
        <p14:creationId xmlns:p14="http://schemas.microsoft.com/office/powerpoint/2010/main" val="287140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25"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276479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095466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92752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188" y="1231006"/>
            <a:ext cx="7315200"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smtClean="0"/>
              <a:t>Delit</a:t>
            </a:r>
            <a:r>
              <a:rPr lang="en-US" dirty="0" smtClean="0"/>
              <a:t> </a:t>
            </a:r>
            <a:r>
              <a:rPr lang="en-US" dirty="0" err="1" smtClean="0"/>
              <a:t>quaspe</a:t>
            </a:r>
            <a:r>
              <a:rPr lang="en-US" dirty="0" smtClean="0"/>
              <a:t> con </a:t>
            </a:r>
            <a:r>
              <a:rPr lang="en-US" dirty="0" err="1" smtClean="0"/>
              <a:t>pra</a:t>
            </a:r>
            <a:r>
              <a:rPr lang="en-US" dirty="0" smtClean="0"/>
              <a:t> a cone </a:t>
            </a:r>
            <a:r>
              <a:rPr lang="en-US" dirty="0" err="1" smtClean="0"/>
              <a:t>voluptatgj</a:t>
            </a:r>
            <a:r>
              <a:rPr lang="en-US" dirty="0" smtClean="0"/>
              <a:t> met </a:t>
            </a:r>
            <a:r>
              <a:rPr lang="en-US" dirty="0" err="1" smtClean="0"/>
              <a:t>exero</a:t>
            </a:r>
            <a:r>
              <a:rPr lang="en-US" dirty="0" smtClean="0"/>
              <a:t> </a:t>
            </a:r>
            <a:r>
              <a:rPr lang="en-US" dirty="0" err="1" smtClean="0"/>
              <a:t>minctatur</a:t>
            </a:r>
            <a:r>
              <a:rPr lang="en-US" dirty="0" smtClean="0"/>
              <a:t> </a:t>
            </a:r>
            <a:r>
              <a:rPr lang="en-US" dirty="0" err="1" smtClean="0"/>
              <a:t>ribus</a:t>
            </a:r>
            <a:r>
              <a:rPr lang="en-US" dirty="0" smtClean="0"/>
              <a:t> </a:t>
            </a:r>
            <a:r>
              <a:rPr lang="en-US" dirty="0" err="1" smtClean="0"/>
              <a:t>cullese</a:t>
            </a:r>
            <a:r>
              <a:rPr lang="en-US" dirty="0" smtClean="0"/>
              <a:t> </a:t>
            </a:r>
            <a:r>
              <a:rPr lang="en-US" dirty="0" err="1" smtClean="0"/>
              <a:t>officiet</a:t>
            </a:r>
            <a:r>
              <a:rPr lang="en-US" dirty="0" smtClean="0"/>
              <a:t> </a:t>
            </a:r>
            <a:r>
              <a:rPr lang="en-US" dirty="0" err="1" smtClean="0"/>
              <a:t>tet</a:t>
            </a:r>
            <a:r>
              <a:rPr lang="en-US" dirty="0" smtClean="0"/>
              <a:t> </a:t>
            </a:r>
            <a:r>
              <a:rPr lang="en-US" dirty="0" err="1" smtClean="0"/>
              <a:t>auditatem</a:t>
            </a:r>
            <a:r>
              <a:rPr lang="en-US" dirty="0" smtClean="0"/>
              <a:t> </a:t>
            </a:r>
            <a:r>
              <a:rPr lang="en-US" dirty="0" err="1" smtClean="0"/>
              <a:t>fugiae</a:t>
            </a:r>
            <a:r>
              <a:rPr lang="en-US" dirty="0" smtClean="0"/>
              <a:t> </a:t>
            </a:r>
            <a:r>
              <a:rPr lang="en-US" dirty="0" err="1" smtClean="0"/>
              <a:t>comniaequos</a:t>
            </a:r>
            <a:r>
              <a:rPr lang="en-US" dirty="0" smtClean="0"/>
              <a:t> </a:t>
            </a:r>
            <a:r>
              <a:rPr lang="en-US" dirty="0" err="1" smtClean="0"/>
              <a:t>autempos</a:t>
            </a:r>
            <a:r>
              <a:rPr lang="en-US" dirty="0" smtClean="0"/>
              <a:t> </a:t>
            </a:r>
            <a:r>
              <a:rPr lang="en-US" dirty="0" err="1" smtClean="0"/>
              <a:t>sintus</a:t>
            </a:r>
            <a:r>
              <a:rPr lang="en-US" dirty="0" smtClean="0"/>
              <a:t> </a:t>
            </a:r>
            <a:r>
              <a:rPr lang="en-US" dirty="0" err="1" smtClean="0"/>
              <a:t>dero</a:t>
            </a:r>
            <a:r>
              <a:rPr lang="en-US" dirty="0" smtClean="0"/>
              <a:t> et </a:t>
            </a:r>
            <a:r>
              <a:rPr lang="en-US" dirty="0" err="1" smtClean="0"/>
              <a:t>landebitatem</a:t>
            </a:r>
            <a:r>
              <a:rPr lang="en-US" dirty="0" smtClean="0"/>
              <a:t> </a:t>
            </a:r>
            <a:r>
              <a:rPr lang="en-US" dirty="0" err="1" smtClean="0"/>
              <a:t>ipsum</a:t>
            </a:r>
            <a:r>
              <a:rPr lang="en-US" dirty="0" smtClean="0"/>
              <a:t> </a:t>
            </a:r>
            <a:r>
              <a:rPr lang="en-US" dirty="0" err="1" smtClean="0"/>
              <a:t>ovid</a:t>
            </a:r>
            <a:r>
              <a:rPr lang="en-US" dirty="0" smtClean="0"/>
              <a:t> ma </a:t>
            </a:r>
            <a:br>
              <a:rPr lang="en-US" dirty="0" smtClean="0"/>
            </a:br>
            <a:r>
              <a:rPr lang="en-US" dirty="0" err="1" smtClean="0"/>
              <a:t>utem</a:t>
            </a:r>
            <a:r>
              <a:rPr lang="en-US" dirty="0" smtClean="0"/>
              <a:t> res </a:t>
            </a:r>
            <a:r>
              <a:rPr lang="en-US" dirty="0" err="1" smtClean="0"/>
              <a:t>ut</a:t>
            </a:r>
            <a:r>
              <a:rPr lang="en-US" dirty="0" smtClean="0"/>
              <a:t> </a:t>
            </a:r>
            <a:r>
              <a:rPr lang="en-US" dirty="0" err="1" smtClean="0"/>
              <a:t>reped</a:t>
            </a:r>
            <a:r>
              <a:rPr lang="en-US" dirty="0" smtClean="0"/>
              <a:t> quam qui </a:t>
            </a:r>
            <a:r>
              <a:rPr lang="en-US" dirty="0" err="1" smtClean="0"/>
              <a:t>descid</a:t>
            </a:r>
            <a:r>
              <a:rPr lang="en-US" dirty="0" smtClean="0"/>
              <a:t> quam </a:t>
            </a:r>
            <a:r>
              <a:rPr lang="en-US" dirty="0" err="1" smtClean="0"/>
              <a:t>si</a:t>
            </a:r>
            <a:r>
              <a:rPr lang="en-US" dirty="0" smtClean="0"/>
              <a:t> </a:t>
            </a:r>
            <a:r>
              <a:rPr lang="en-US" dirty="0" err="1" smtClean="0"/>
              <a:t>si</a:t>
            </a:r>
            <a:r>
              <a:rPr lang="en-US" dirty="0" smtClean="0"/>
              <a:t> </a:t>
            </a:r>
            <a:r>
              <a:rPr lang="en-US" dirty="0" err="1" smtClean="0"/>
              <a:t>conest</a:t>
            </a:r>
            <a:r>
              <a:rPr lang="en-US" dirty="0" smtClean="0"/>
              <a:t> </a:t>
            </a:r>
            <a:r>
              <a:rPr lang="en-US" dirty="0" err="1" smtClean="0"/>
              <a:t>officil</a:t>
            </a:r>
            <a:r>
              <a:rPr lang="en-US" dirty="0" smtClean="0"/>
              <a:t> mint</a:t>
            </a:r>
            <a:endParaRPr lang="en-US" dirty="0"/>
          </a:p>
        </p:txBody>
      </p:sp>
      <p:sp>
        <p:nvSpPr>
          <p:cNvPr id="2" name="Rectangle 1"/>
          <p:cNvSpPr/>
          <p:nvPr userDrawn="1"/>
        </p:nvSpPr>
        <p:spPr>
          <a:xfrm>
            <a:off x="1986788" y="1231006"/>
            <a:ext cx="914400"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6788" y="1231006"/>
            <a:ext cx="914400" cy="914400"/>
          </a:xfrm>
          <a:prstGeom prst="rect">
            <a:avLst/>
          </a:prstGeom>
        </p:spPr>
      </p:pic>
      <p:sp>
        <p:nvSpPr>
          <p:cNvPr id="17" name="Rectangle 16"/>
          <p:cNvSpPr/>
          <p:nvPr userDrawn="1"/>
        </p:nvSpPr>
        <p:spPr>
          <a:xfrm>
            <a:off x="9759188"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11157712" y="6056283"/>
            <a:ext cx="347472"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35" name="Rectangle 34"/>
          <p:cNvSpPr/>
          <p:nvPr userDrawn="1"/>
        </p:nvSpPr>
        <p:spPr>
          <a:xfrm>
            <a:off x="9300210"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8841232"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8382254"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7923276"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4"/>
          <p:cNvSpPr txBox="1">
            <a:spLocks noChangeArrowheads="1"/>
          </p:cNvSpPr>
          <p:nvPr userDrawn="1"/>
        </p:nvSpPr>
        <p:spPr bwMode="auto">
          <a:xfrm>
            <a:off x="11505184" y="6056283"/>
            <a:ext cx="347472"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smtClean="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bg2">
                    <a:lumMod val="50000"/>
                  </a:schemeClr>
                </a:solidFill>
                <a:latin typeface="Calibri"/>
                <a:cs typeface="Calibri"/>
              </a:rPr>
              <a:t>© Copyright Publicis.Sapient | Confidential</a:t>
            </a:r>
            <a:endParaRPr lang="en-US" sz="750" b="0" i="0" dirty="0">
              <a:solidFill>
                <a:schemeClr val="bg2">
                  <a:lumMod val="50000"/>
                </a:schemeClr>
              </a:solidFill>
              <a:latin typeface="Calibri"/>
              <a:cs typeface="Calibri"/>
            </a:endParaRP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3276" y="4888606"/>
            <a:ext cx="457200"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2254" y="4888606"/>
            <a:ext cx="457200"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1232" y="4888606"/>
            <a:ext cx="457200"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0210" y="4888606"/>
            <a:ext cx="457200"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59188" y="4888606"/>
            <a:ext cx="457200" cy="457200"/>
          </a:xfrm>
          <a:prstGeom prst="rect">
            <a:avLst/>
          </a:prstGeom>
        </p:spPr>
      </p:pic>
    </p:spTree>
    <p:extLst>
      <p:ext uri="{BB962C8B-B14F-4D97-AF65-F5344CB8AC3E}">
        <p14:creationId xmlns:p14="http://schemas.microsoft.com/office/powerpoint/2010/main" val="219284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312156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p:txBody>
      </p:sp>
      <p:sp>
        <p:nvSpPr>
          <p:cNvPr id="13"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16" name="Rectangle 15"/>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97050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Rectangle 6"/>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89777"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8" name="Title 1"/>
          <p:cNvSpPr>
            <a:spLocks noGrp="1"/>
          </p:cNvSpPr>
          <p:nvPr>
            <p:ph type="title" hasCustomPrompt="1"/>
          </p:nvPr>
        </p:nvSpPr>
        <p:spPr>
          <a:xfrm>
            <a:off x="685800"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85800"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right. You can </a:t>
            </a:r>
            <a:br>
              <a:rPr lang="en-US" dirty="0" smtClean="0"/>
            </a:br>
            <a:r>
              <a:rPr lang="en-US" dirty="0" smtClean="0"/>
              <a:t>then adjust the image size, placement, masking, etc. If you want to change the image again, delete the image and a new container </a:t>
            </a:r>
            <a:br>
              <a:rPr lang="en-US" dirty="0" smtClean="0"/>
            </a:br>
            <a:r>
              <a:rPr lang="en-US" dirty="0" smtClean="0"/>
              <a:t>will appear.</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nonummy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a:t>
            </a:r>
          </a:p>
        </p:txBody>
      </p:sp>
      <p:sp>
        <p:nvSpPr>
          <p:cNvPr id="14" name="Rectangle 13"/>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426322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510" y="2560427"/>
            <a:ext cx="8809804"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smtClean="0"/>
              <a:t>TITLE OF THE PRESENTATION</a:t>
            </a:r>
            <a:br>
              <a:rPr lang="en-US" dirty="0" smtClean="0"/>
            </a:br>
            <a:r>
              <a:rPr lang="en-US" dirty="0" smtClean="0"/>
              <a:t>TWO LINES MAX AND NO SUBTITLE</a:t>
            </a:r>
            <a:endParaRPr lang="en-US" dirty="0"/>
          </a:p>
        </p:txBody>
      </p:sp>
      <p:sp>
        <p:nvSpPr>
          <p:cNvPr id="8" name="Text Placeholder 14"/>
          <p:cNvSpPr>
            <a:spLocks noGrp="1"/>
          </p:cNvSpPr>
          <p:nvPr>
            <p:ph type="body" sz="quarter" idx="10" hasCustomPrompt="1"/>
          </p:nvPr>
        </p:nvSpPr>
        <p:spPr>
          <a:xfrm>
            <a:off x="3351212" y="39507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Title 1"/>
          <p:cNvSpPr>
            <a:spLocks noGrp="1"/>
          </p:cNvSpPr>
          <p:nvPr>
            <p:ph type="title" hasCustomPrompt="1"/>
          </p:nvPr>
        </p:nvSpPr>
        <p:spPr>
          <a:xfrm>
            <a:off x="6775577"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0" hasCustomPrompt="1"/>
          </p:nvPr>
        </p:nvSpPr>
        <p:spPr>
          <a:xfrm>
            <a:off x="6775577"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left. You can </a:t>
            </a:r>
            <a:br>
              <a:rPr lang="en-US" dirty="0" smtClean="0"/>
            </a:br>
            <a:r>
              <a:rPr lang="en-US" dirty="0" smtClean="0"/>
              <a:t>then adjust the image size, placement, masking, etc. If you want to change the image again, delete the image and a new container </a:t>
            </a:r>
            <a:br>
              <a:rPr lang="en-US" dirty="0" smtClean="0"/>
            </a:br>
            <a:r>
              <a:rPr lang="en-US" dirty="0" smtClean="0"/>
              <a:t>will appear.</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nonummy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263965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8686800"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Title 1"/>
          <p:cNvSpPr>
            <a:spLocks noGrp="1"/>
          </p:cNvSpPr>
          <p:nvPr>
            <p:ph type="title" hasCustomPrompt="1"/>
          </p:nvPr>
        </p:nvSpPr>
        <p:spPr>
          <a:xfrm>
            <a:off x="9255125" y="685800"/>
            <a:ext cx="2359152"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0" hasCustomPrompt="1"/>
          </p:nvPr>
        </p:nvSpPr>
        <p:spPr>
          <a:xfrm>
            <a:off x="9255125" y="1892300"/>
            <a:ext cx="2359152"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left. You can </a:t>
            </a:r>
            <a:br>
              <a:rPr lang="en-US" dirty="0" smtClean="0"/>
            </a:br>
            <a:r>
              <a:rPr lang="en-US" dirty="0" smtClean="0"/>
              <a:t>then adjust the image size, placement, masking, etc. If you want to change the image again, delete the image and a new container will appear.</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2923140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1" hasCustomPrompt="1"/>
          </p:nvPr>
        </p:nvSpPr>
        <p:spPr>
          <a:xfrm>
            <a:off x="685800" y="1892808"/>
            <a:ext cx="1082649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9"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2384500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685800" y="1892808"/>
            <a:ext cx="1082649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 Ut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125832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1054375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ext Box 37"/>
          <p:cNvSpPr txBox="1">
            <a:spLocks noChangeArrowheads="1"/>
          </p:cNvSpPr>
          <p:nvPr userDrawn="1"/>
        </p:nvSpPr>
        <p:spPr bwMode="auto">
          <a:xfrm>
            <a:off x="4298156"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505943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with Bullet Option 1">
    <p:spTree>
      <p:nvGrpSpPr>
        <p:cNvPr id="1" name=""/>
        <p:cNvGrpSpPr/>
        <p:nvPr/>
      </p:nvGrpSpPr>
      <p:grpSpPr>
        <a:xfrm>
          <a:off x="0" y="0"/>
          <a:ext cx="0" cy="0"/>
          <a:chOff x="0" y="0"/>
          <a:chExt cx="0" cy="0"/>
        </a:xfrm>
      </p:grpSpPr>
      <p:sp>
        <p:nvSpPr>
          <p:cNvPr id="12" name="Rectangle 11"/>
          <p:cNvSpPr/>
          <p:nvPr userDrawn="1"/>
        </p:nvSpPr>
        <p:spPr>
          <a:xfrm>
            <a:off x="0" y="0"/>
            <a:ext cx="609904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1ECE5"/>
              </a:solidFill>
            </a:endParaRPr>
          </a:p>
        </p:txBody>
      </p:sp>
      <p:sp>
        <p:nvSpPr>
          <p:cNvPr id="2" name="Title 1"/>
          <p:cNvSpPr>
            <a:spLocks noGrp="1"/>
          </p:cNvSpPr>
          <p:nvPr>
            <p:ph type="title" hasCustomPrompt="1"/>
          </p:nvPr>
        </p:nvSpPr>
        <p:spPr>
          <a:xfrm>
            <a:off x="685800" y="3210351"/>
            <a:ext cx="4022312" cy="437299"/>
          </a:xfrm>
        </p:spPr>
        <p:txBody>
          <a:bodyPr lIns="0" tIns="0" rIns="0" bIns="0" anchor="t" anchorCtr="0">
            <a:noAutofit/>
          </a:bodyPr>
          <a:lstStyle>
            <a:lvl1pPr>
              <a:lnSpc>
                <a:spcPct val="90000"/>
              </a:lnSpc>
              <a:defRPr sz="3100" b="0" i="0" spc="70">
                <a:solidFill>
                  <a:schemeClr val="accent6">
                    <a:lumMod val="50000"/>
                  </a:schemeClr>
                </a:solidFill>
                <a:latin typeface="Calibri"/>
                <a:cs typeface="Calibri"/>
              </a:defRPr>
            </a:lvl1pPr>
          </a:lstStyle>
          <a:p>
            <a:r>
              <a:rPr lang="en-US" dirty="0" smtClean="0"/>
              <a:t>Agenda</a:t>
            </a:r>
            <a:endParaRPr lang="en-US" dirty="0"/>
          </a:p>
        </p:txBody>
      </p:sp>
      <p:sp>
        <p:nvSpPr>
          <p:cNvPr id="16" name="Text Placeholder 12"/>
          <p:cNvSpPr>
            <a:spLocks noGrp="1"/>
          </p:cNvSpPr>
          <p:nvPr>
            <p:ph type="body" sz="quarter" idx="10" hasCustomPrompt="1"/>
          </p:nvPr>
        </p:nvSpPr>
        <p:spPr>
          <a:xfrm>
            <a:off x="6769101" y="0"/>
            <a:ext cx="4596764" cy="6858000"/>
          </a:xfrm>
        </p:spPr>
        <p:txBody>
          <a:bodyPr anchor="ctr">
            <a:noAutofit/>
          </a:bodyPr>
          <a:lstStyle>
            <a:lvl1pPr marL="457200" marR="0" indent="-457200" algn="l" defTabSz="457200" rtl="0" eaLnBrk="1" fontAlgn="auto" latinLnBrk="0" hangingPunct="1">
              <a:lnSpc>
                <a:spcPct val="100000"/>
              </a:lnSpc>
              <a:spcBef>
                <a:spcPts val="0"/>
              </a:spcBef>
              <a:spcAft>
                <a:spcPts val="2200"/>
              </a:spcAft>
              <a:buClr>
                <a:schemeClr val="accent6">
                  <a:lumMod val="50000"/>
                </a:schemeClr>
              </a:buClr>
              <a:buSzTx/>
              <a:buFont typeface="+mj-lt"/>
              <a:buAutoNum type="arabicPeriod"/>
              <a:tabLst/>
              <a:defRPr sz="2000" i="0">
                <a:solidFill>
                  <a:schemeClr val="accent6">
                    <a:lumMod val="50000"/>
                  </a:schemeClr>
                </a:solidFill>
                <a:latin typeface="Calibri"/>
                <a:cs typeface="Calibri"/>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p:txBody>
      </p:sp>
      <p:sp>
        <p:nvSpPr>
          <p:cNvPr id="15" name="Rectangle 14"/>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1ECE5"/>
              </a:solidFill>
            </a:endParaRPr>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1"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smtClean="0">
                <a:solidFill>
                  <a:srgbClr val="3A3A3A"/>
                </a:solidFill>
                <a:latin typeface="Calibri"/>
                <a:cs typeface="Calibri"/>
              </a:rPr>
              <a:pPr algn="ctr" fontAlgn="auto">
                <a:lnSpc>
                  <a:spcPct val="85000"/>
                </a:lnSpc>
                <a:spcBef>
                  <a:spcPct val="50000"/>
                </a:spcBef>
                <a:spcAft>
                  <a:spcPts val="0"/>
                </a:spcAft>
                <a:defRPr/>
              </a:pPr>
              <a:t>‹#›</a:t>
            </a:fld>
            <a:endParaRPr lang="en-US" sz="900" b="1"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dirty="0" smtClean="0">
                <a:solidFill>
                  <a:srgbClr val="292929">
                    <a:lumMod val="50000"/>
                    <a:lumOff val="50000"/>
                  </a:srgbClr>
                </a:solidFill>
                <a:latin typeface="Calibri"/>
                <a:cs typeface="Calibri"/>
              </a:rPr>
              <a:t>© Copyright Publicis.Sapient | Confidential</a:t>
            </a:r>
            <a:endParaRPr lang="en-US" sz="750" dirty="0">
              <a:solidFill>
                <a:srgbClr val="292929">
                  <a:lumMod val="50000"/>
                  <a:lumOff val="50000"/>
                </a:srgbClr>
              </a:solidFill>
              <a:latin typeface="Calibri"/>
              <a:cs typeface="Calibri"/>
            </a:endParaRPr>
          </a:p>
        </p:txBody>
      </p:sp>
      <p:pic>
        <p:nvPicPr>
          <p:cNvPr id="3" name="Picture 2" descr="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6863" y="5992275"/>
            <a:ext cx="261851" cy="411480"/>
          </a:xfrm>
          <a:prstGeom prst="rect">
            <a:avLst/>
          </a:prstGeom>
        </p:spPr>
      </p:pic>
    </p:spTree>
    <p:extLst>
      <p:ext uri="{BB962C8B-B14F-4D97-AF65-F5344CB8AC3E}">
        <p14:creationId xmlns:p14="http://schemas.microsoft.com/office/powerpoint/2010/main" val="4530380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with Bullet Option 2">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8" name="Title 1"/>
          <p:cNvSpPr>
            <a:spLocks noGrp="1"/>
          </p:cNvSpPr>
          <p:nvPr>
            <p:ph type="title" hasCustomPrompt="1"/>
          </p:nvPr>
        </p:nvSpPr>
        <p:spPr>
          <a:xfrm>
            <a:off x="6766560" y="883257"/>
            <a:ext cx="4599432" cy="437299"/>
          </a:xfrm>
        </p:spPr>
        <p:txBody>
          <a:bodyPr lIns="0" tIns="0" rIns="0" bIns="0" anchor="t" anchorCtr="0">
            <a:noAutofit/>
          </a:bodyPr>
          <a:lstStyle>
            <a:lvl1pPr>
              <a:lnSpc>
                <a:spcPct val="90000"/>
              </a:lnSpc>
              <a:defRPr sz="3100" spc="70">
                <a:solidFill>
                  <a:schemeClr val="accent6">
                    <a:lumMod val="50000"/>
                  </a:schemeClr>
                </a:solidFill>
                <a:latin typeface="Calibri"/>
                <a:cs typeface="Calibri"/>
              </a:defRPr>
            </a:lvl1pPr>
          </a:lstStyle>
          <a:p>
            <a:r>
              <a:rPr lang="en-US" dirty="0" smtClean="0"/>
              <a:t>Agenda</a:t>
            </a:r>
            <a:endParaRPr lang="en-US" dirty="0"/>
          </a:p>
        </p:txBody>
      </p:sp>
      <p:sp>
        <p:nvSpPr>
          <p:cNvPr id="9" name="Text Placeholder 12"/>
          <p:cNvSpPr>
            <a:spLocks noGrp="1"/>
          </p:cNvSpPr>
          <p:nvPr>
            <p:ph type="body" sz="quarter" idx="10" hasCustomPrompt="1"/>
          </p:nvPr>
        </p:nvSpPr>
        <p:spPr>
          <a:xfrm>
            <a:off x="6766559" y="1706880"/>
            <a:ext cx="4599432" cy="3954929"/>
          </a:xfrm>
        </p:spPr>
        <p:txBody>
          <a:bodyPr anchor="t" anchorCtr="0">
            <a:noAutofit/>
          </a:bodyPr>
          <a:lstStyle>
            <a:lvl1pPr marL="457200" marR="0" indent="-457200" algn="l" defTabSz="457200" rtl="0" eaLnBrk="1" fontAlgn="auto" latinLnBrk="0" hangingPunct="1">
              <a:lnSpc>
                <a:spcPct val="100000"/>
              </a:lnSpc>
              <a:spcBef>
                <a:spcPts val="0"/>
              </a:spcBef>
              <a:spcAft>
                <a:spcPts val="2200"/>
              </a:spcAft>
              <a:buClr>
                <a:schemeClr val="accent6">
                  <a:lumMod val="50000"/>
                </a:schemeClr>
              </a:buClr>
              <a:buSzTx/>
              <a:buFont typeface="+mj-lt"/>
              <a:buAutoNum type="arabicPeriod"/>
              <a:tabLst/>
              <a:defRPr sz="2000" i="0">
                <a:solidFill>
                  <a:schemeClr val="accent6">
                    <a:lumMod val="50000"/>
                  </a:schemeClr>
                </a:solidFill>
                <a:latin typeface="Calibri"/>
                <a:cs typeface="Calibri"/>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1ECE5"/>
              </a:solidFill>
            </a:endParaRPr>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2"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smtClean="0">
                <a:solidFill>
                  <a:srgbClr val="3A3A3A"/>
                </a:solidFill>
                <a:latin typeface="Calibri"/>
                <a:cs typeface="Calibri"/>
              </a:rPr>
              <a:pPr algn="ctr" fontAlgn="auto">
                <a:lnSpc>
                  <a:spcPct val="85000"/>
                </a:lnSpc>
                <a:spcBef>
                  <a:spcPct val="50000"/>
                </a:spcBef>
                <a:spcAft>
                  <a:spcPts val="0"/>
                </a:spcAft>
                <a:defRPr/>
              </a:pPr>
              <a:t>‹#›</a:t>
            </a:fld>
            <a:endParaRPr lang="en-US" sz="900" b="1" dirty="0" smtClean="0">
              <a:solidFill>
                <a:srgbClr val="3A3A3A"/>
              </a:solidFill>
              <a:latin typeface="Calibri"/>
              <a:cs typeface="Calibri"/>
            </a:endParaRPr>
          </a:p>
        </p:txBody>
      </p:sp>
      <p:sp>
        <p:nvSpPr>
          <p:cNvPr id="2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dirty="0" smtClean="0">
                <a:solidFill>
                  <a:srgbClr val="FFFFFF"/>
                </a:solidFill>
                <a:latin typeface="Calibri"/>
                <a:cs typeface="Calibri"/>
              </a:rPr>
              <a:t>© Copyright Publicis.Sapient | Confidential</a:t>
            </a:r>
            <a:endParaRPr lang="en-US" sz="750" dirty="0">
              <a:solidFill>
                <a:srgbClr val="FFFFFF"/>
              </a:solidFill>
              <a:latin typeface="Calibri"/>
              <a:cs typeface="Calibri"/>
            </a:endParaRPr>
          </a:p>
        </p:txBody>
      </p:sp>
    </p:spTree>
    <p:extLst>
      <p:ext uri="{BB962C8B-B14F-4D97-AF65-F5344CB8AC3E}">
        <p14:creationId xmlns:p14="http://schemas.microsoft.com/office/powerpoint/2010/main" val="4282374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with Sub-Bullet Option 1">
    <p:spTree>
      <p:nvGrpSpPr>
        <p:cNvPr id="1" name=""/>
        <p:cNvGrpSpPr/>
        <p:nvPr/>
      </p:nvGrpSpPr>
      <p:grpSpPr>
        <a:xfrm>
          <a:off x="0" y="0"/>
          <a:ext cx="0" cy="0"/>
          <a:chOff x="0" y="0"/>
          <a:chExt cx="0" cy="0"/>
        </a:xfrm>
      </p:grpSpPr>
      <p:sp>
        <p:nvSpPr>
          <p:cNvPr id="11" name="Rectangle 10"/>
          <p:cNvSpPr/>
          <p:nvPr userDrawn="1"/>
        </p:nvSpPr>
        <p:spPr>
          <a:xfrm>
            <a:off x="0" y="0"/>
            <a:ext cx="609904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1ECE5"/>
              </a:solidFill>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dirty="0" smtClean="0">
                <a:solidFill>
                  <a:srgbClr val="949494"/>
                </a:solidFill>
                <a:latin typeface="Calibri"/>
                <a:cs typeface="Calibri"/>
              </a:rPr>
              <a:t>© Copyright Publicis.Sapient | Confidential</a:t>
            </a:r>
            <a:endParaRPr lang="en-US" sz="750" dirty="0">
              <a:solidFill>
                <a:srgbClr val="949494"/>
              </a:solidFill>
              <a:latin typeface="Calibri"/>
              <a:cs typeface="Calibri"/>
            </a:endParaRPr>
          </a:p>
        </p:txBody>
      </p:sp>
      <p:pic>
        <p:nvPicPr>
          <p:cNvPr id="14" name="Picture 13" desc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6863" y="5992275"/>
            <a:ext cx="261851" cy="411480"/>
          </a:xfrm>
          <a:prstGeom prst="rect">
            <a:avLst/>
          </a:prstGeom>
        </p:spPr>
      </p:pic>
      <p:sp>
        <p:nvSpPr>
          <p:cNvPr id="10" name="Text Placeholder 12"/>
          <p:cNvSpPr>
            <a:spLocks noGrp="1"/>
          </p:cNvSpPr>
          <p:nvPr>
            <p:ph type="body" sz="quarter" idx="10" hasCustomPrompt="1"/>
          </p:nvPr>
        </p:nvSpPr>
        <p:spPr>
          <a:xfrm>
            <a:off x="6766560" y="0"/>
            <a:ext cx="4599432" cy="6858000"/>
          </a:xfrm>
        </p:spPr>
        <p:txBody>
          <a:bodyPr anchor="ctr">
            <a:noAutofit/>
          </a:bodyPr>
          <a:lstStyle>
            <a:lvl1pPr marL="457200" marR="0" indent="-457200" algn="l" defTabSz="457200" rtl="0" eaLnBrk="1" fontAlgn="auto" latinLnBrk="0" hangingPunct="1">
              <a:lnSpc>
                <a:spcPct val="100000"/>
              </a:lnSpc>
              <a:spcBef>
                <a:spcPts val="0"/>
              </a:spcBef>
              <a:spcAft>
                <a:spcPts val="1200"/>
              </a:spcAft>
              <a:buClr>
                <a:schemeClr val="accent6">
                  <a:lumMod val="50000"/>
                </a:schemeClr>
              </a:buClr>
              <a:buSzTx/>
              <a:buFont typeface="+mj-lt"/>
              <a:buAutoNum type="arabicPeriod"/>
              <a:tabLst/>
              <a:defRPr sz="2000" b="1" i="0">
                <a:solidFill>
                  <a:schemeClr val="accent6">
                    <a:lumMod val="50000"/>
                  </a:schemeClr>
                </a:solidFill>
              </a:defRPr>
            </a:lvl1pPr>
            <a:lvl2pPr marL="635000" marR="0" indent="-228600" algn="l" defTabSz="457200" rtl="0" eaLnBrk="1" fontAlgn="auto" latinLnBrk="0" hangingPunct="1">
              <a:lnSpc>
                <a:spcPct val="100000"/>
              </a:lnSpc>
              <a:spcBef>
                <a:spcPts val="0"/>
              </a:spcBef>
              <a:spcAft>
                <a:spcPts val="1200"/>
              </a:spcAft>
              <a:buClr>
                <a:schemeClr val="accent6">
                  <a:lumMod val="75000"/>
                </a:schemeClr>
              </a:buClr>
              <a:buSzPct val="90000"/>
              <a:buFont typeface="Wingdings" charset="2"/>
              <a:buChar char="§"/>
              <a:tabLst/>
              <a:defRPr sz="2000" i="0">
                <a:solidFill>
                  <a:schemeClr val="accent6">
                    <a:lumMod val="50000"/>
                  </a:schemeClr>
                </a:solidFill>
              </a:defRPr>
            </a:lvl2pPr>
          </a:lstStyle>
          <a:p>
            <a:r>
              <a:rPr lang="en-US" dirty="0" smtClean="0"/>
              <a:t>Agenda Item 1</a:t>
            </a:r>
          </a:p>
          <a:p>
            <a:pPr lvl="1"/>
            <a:r>
              <a:rPr lang="en-US" dirty="0" smtClean="0"/>
              <a:t>Agenda Item 1a</a:t>
            </a:r>
          </a:p>
          <a:p>
            <a:pPr lvl="1"/>
            <a:r>
              <a:rPr lang="en-US" dirty="0" smtClean="0"/>
              <a:t>Agenda Item 1b</a:t>
            </a:r>
          </a:p>
          <a:p>
            <a:pPr lvl="1"/>
            <a:r>
              <a:rPr lang="en-US" dirty="0" smtClean="0"/>
              <a:t>Agenda Item 1c</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p:txBody>
      </p:sp>
      <p:sp>
        <p:nvSpPr>
          <p:cNvPr id="16" name="Title 1"/>
          <p:cNvSpPr>
            <a:spLocks noGrp="1"/>
          </p:cNvSpPr>
          <p:nvPr>
            <p:ph type="title" hasCustomPrompt="1"/>
          </p:nvPr>
        </p:nvSpPr>
        <p:spPr>
          <a:xfrm>
            <a:off x="685800" y="3210351"/>
            <a:ext cx="4022312" cy="437299"/>
          </a:xfrm>
        </p:spPr>
        <p:txBody>
          <a:bodyPr lIns="0" tIns="0" rIns="0" bIns="0" anchor="t" anchorCtr="0">
            <a:noAutofit/>
          </a:bodyPr>
          <a:lstStyle>
            <a:lvl1pPr>
              <a:lnSpc>
                <a:spcPct val="90000"/>
              </a:lnSpc>
              <a:defRPr sz="3100" b="0" i="0" spc="70">
                <a:solidFill>
                  <a:schemeClr val="accent6">
                    <a:lumMod val="50000"/>
                  </a:schemeClr>
                </a:solidFill>
                <a:latin typeface="Calibri"/>
                <a:cs typeface="Calibri"/>
              </a:defRPr>
            </a:lvl1pPr>
          </a:lstStyle>
          <a:p>
            <a:r>
              <a:rPr lang="en-US" dirty="0" smtClean="0"/>
              <a:t>Agenda</a:t>
            </a:r>
            <a:endParaRPr lang="en-US" dirty="0"/>
          </a:p>
        </p:txBody>
      </p:sp>
      <p:sp>
        <p:nvSpPr>
          <p:cNvPr id="20" name="Rectangle 1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1ECE5"/>
              </a:solidFill>
            </a:endParaRPr>
          </a:p>
        </p:txBody>
      </p:sp>
      <p:pic>
        <p:nvPicPr>
          <p:cNvPr id="21" name="Picture 20" descr="mark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smtClean="0">
                <a:solidFill>
                  <a:srgbClr val="3A3A3A"/>
                </a:solidFill>
                <a:latin typeface="Calibri"/>
                <a:cs typeface="Calibri"/>
              </a:rPr>
              <a:pPr algn="ctr" fontAlgn="auto">
                <a:lnSpc>
                  <a:spcPct val="85000"/>
                </a:lnSpc>
                <a:spcBef>
                  <a:spcPct val="50000"/>
                </a:spcBef>
                <a:spcAft>
                  <a:spcPts val="0"/>
                </a:spcAft>
                <a:defRPr/>
              </a:pPr>
              <a:t>‹#›</a:t>
            </a:fld>
            <a:endParaRPr lang="en-US" sz="900" b="1" dirty="0" smtClean="0">
              <a:solidFill>
                <a:srgbClr val="3A3A3A"/>
              </a:solidFill>
              <a:latin typeface="Calibri"/>
              <a:cs typeface="Calibri"/>
            </a:endParaRPr>
          </a:p>
        </p:txBody>
      </p:sp>
    </p:spTree>
    <p:extLst>
      <p:ext uri="{BB962C8B-B14F-4D97-AF65-F5344CB8AC3E}">
        <p14:creationId xmlns:p14="http://schemas.microsoft.com/office/powerpoint/2010/main" val="2316214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with Sub-Bullet Option 2">
    <p:spTree>
      <p:nvGrpSpPr>
        <p:cNvPr id="1" name=""/>
        <p:cNvGrpSpPr/>
        <p:nvPr/>
      </p:nvGrpSpPr>
      <p:grpSpPr>
        <a:xfrm>
          <a:off x="0" y="0"/>
          <a:ext cx="0" cy="0"/>
          <a:chOff x="0" y="0"/>
          <a:chExt cx="0" cy="0"/>
        </a:xfrm>
      </p:grpSpPr>
      <p:sp>
        <p:nvSpPr>
          <p:cNvPr id="7" name="Picture Placeholder 14"/>
          <p:cNvSpPr>
            <a:spLocks noGrp="1"/>
          </p:cNvSpPr>
          <p:nvPr>
            <p:ph type="pic" sz="quarter" idx="11" hasCustomPrompt="1"/>
          </p:nvPr>
        </p:nvSpPr>
        <p:spPr>
          <a:xfrm>
            <a:off x="0"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1ECE5"/>
              </a:solidFill>
            </a:endParaRPr>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2" name="Text Placeholder 12"/>
          <p:cNvSpPr>
            <a:spLocks noGrp="1"/>
          </p:cNvSpPr>
          <p:nvPr>
            <p:ph type="body" sz="quarter" idx="10" hasCustomPrompt="1"/>
          </p:nvPr>
        </p:nvSpPr>
        <p:spPr>
          <a:xfrm>
            <a:off x="6766560" y="1709928"/>
            <a:ext cx="4599432" cy="4001095"/>
          </a:xfrm>
        </p:spPr>
        <p:txBody>
          <a:bodyPr anchor="ctr">
            <a:noAutofit/>
          </a:bodyPr>
          <a:lstStyle>
            <a:lvl1pPr marL="457200" marR="0" indent="-457200" algn="l" defTabSz="457200" rtl="0" eaLnBrk="1" fontAlgn="auto" latinLnBrk="0" hangingPunct="1">
              <a:lnSpc>
                <a:spcPct val="100000"/>
              </a:lnSpc>
              <a:spcBef>
                <a:spcPts val="0"/>
              </a:spcBef>
              <a:spcAft>
                <a:spcPts val="1200"/>
              </a:spcAft>
              <a:buClr>
                <a:schemeClr val="accent6">
                  <a:lumMod val="50000"/>
                </a:schemeClr>
              </a:buClr>
              <a:buSzTx/>
              <a:buFont typeface="+mj-lt"/>
              <a:buAutoNum type="arabicPeriod"/>
              <a:tabLst/>
              <a:defRPr sz="2000" b="1" i="0">
                <a:solidFill>
                  <a:schemeClr val="accent6">
                    <a:lumMod val="50000"/>
                  </a:schemeClr>
                </a:solidFill>
              </a:defRPr>
            </a:lvl1pPr>
            <a:lvl2pPr marL="635000" marR="0" indent="-228600" algn="l" defTabSz="457200" rtl="0" eaLnBrk="1" fontAlgn="auto" latinLnBrk="0" hangingPunct="1">
              <a:lnSpc>
                <a:spcPct val="100000"/>
              </a:lnSpc>
              <a:spcBef>
                <a:spcPts val="0"/>
              </a:spcBef>
              <a:spcAft>
                <a:spcPts val="1200"/>
              </a:spcAft>
              <a:buClr>
                <a:schemeClr val="accent6">
                  <a:lumMod val="75000"/>
                </a:schemeClr>
              </a:buClr>
              <a:buSzPct val="90000"/>
              <a:buFont typeface="Wingdings" charset="2"/>
              <a:buChar char="§"/>
              <a:tabLst/>
              <a:defRPr sz="2000" i="0">
                <a:solidFill>
                  <a:schemeClr val="accent6">
                    <a:lumMod val="50000"/>
                  </a:schemeClr>
                </a:solidFill>
              </a:defRPr>
            </a:lvl2pPr>
          </a:lstStyle>
          <a:p>
            <a:r>
              <a:rPr lang="en-US" dirty="0" smtClean="0"/>
              <a:t>Agenda Item 1</a:t>
            </a:r>
          </a:p>
          <a:p>
            <a:pPr lvl="1"/>
            <a:r>
              <a:rPr lang="en-US" dirty="0" smtClean="0"/>
              <a:t>Agenda Item 1a</a:t>
            </a:r>
          </a:p>
          <a:p>
            <a:pPr lvl="1"/>
            <a:r>
              <a:rPr lang="en-US" dirty="0" smtClean="0"/>
              <a:t>Agenda Item 1b</a:t>
            </a:r>
          </a:p>
          <a:p>
            <a:pPr lvl="1"/>
            <a:r>
              <a:rPr lang="en-US" dirty="0" smtClean="0"/>
              <a:t>Agenda Item 1c</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p:txBody>
      </p:sp>
      <p:sp>
        <p:nvSpPr>
          <p:cNvPr id="13" name="Title 1"/>
          <p:cNvSpPr>
            <a:spLocks noGrp="1"/>
          </p:cNvSpPr>
          <p:nvPr>
            <p:ph type="title" hasCustomPrompt="1"/>
          </p:nvPr>
        </p:nvSpPr>
        <p:spPr>
          <a:xfrm>
            <a:off x="6766560" y="883257"/>
            <a:ext cx="4599432" cy="437299"/>
          </a:xfrm>
        </p:spPr>
        <p:txBody>
          <a:bodyPr lIns="0" tIns="0" rIns="0" bIns="0" anchor="t" anchorCtr="0">
            <a:noAutofit/>
          </a:bodyPr>
          <a:lstStyle>
            <a:lvl1pPr>
              <a:lnSpc>
                <a:spcPct val="90000"/>
              </a:lnSpc>
              <a:defRPr sz="3100" spc="70">
                <a:solidFill>
                  <a:srgbClr val="747474"/>
                </a:solidFill>
                <a:latin typeface="Calibri"/>
                <a:cs typeface="Calibri"/>
              </a:defRPr>
            </a:lvl1pPr>
          </a:lstStyle>
          <a:p>
            <a:r>
              <a:rPr lang="en-US" dirty="0" smtClean="0"/>
              <a:t>Agenda</a:t>
            </a:r>
            <a:endParaRPr lang="en-US" dirty="0"/>
          </a:p>
        </p:txBody>
      </p:sp>
      <p:sp>
        <p:nvSpPr>
          <p:cNvPr id="16"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smtClean="0">
                <a:solidFill>
                  <a:srgbClr val="3A3A3A"/>
                </a:solidFill>
                <a:latin typeface="Calibri"/>
                <a:cs typeface="Calibri"/>
              </a:rPr>
              <a:pPr algn="ctr" fontAlgn="auto">
                <a:lnSpc>
                  <a:spcPct val="85000"/>
                </a:lnSpc>
                <a:spcBef>
                  <a:spcPct val="50000"/>
                </a:spcBef>
                <a:spcAft>
                  <a:spcPts val="0"/>
                </a:spcAft>
                <a:defRPr/>
              </a:pPr>
              <a:t>‹#›</a:t>
            </a:fld>
            <a:endParaRPr lang="en-US" sz="900" b="1" dirty="0" smtClean="0">
              <a:solidFill>
                <a:srgbClr val="3A3A3A"/>
              </a:solidFill>
              <a:latin typeface="Calibri"/>
              <a:cs typeface="Calibri"/>
            </a:endParaRPr>
          </a:p>
        </p:txBody>
      </p:sp>
      <p:sp>
        <p:nvSpPr>
          <p:cNvPr id="17"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dirty="0" smtClean="0">
                <a:solidFill>
                  <a:srgbClr val="FFFFFF"/>
                </a:solidFill>
                <a:latin typeface="Calibri"/>
                <a:cs typeface="Calibri"/>
              </a:rPr>
              <a:t>© Copyright Publicis.Sapient | Confidential</a:t>
            </a:r>
            <a:endParaRPr lang="en-US" sz="750" dirty="0">
              <a:solidFill>
                <a:srgbClr val="FFFFFF"/>
              </a:solidFill>
              <a:latin typeface="Calibri"/>
              <a:cs typeface="Calibri"/>
            </a:endParaRPr>
          </a:p>
        </p:txBody>
      </p:sp>
    </p:spTree>
    <p:extLst>
      <p:ext uri="{BB962C8B-B14F-4D97-AF65-F5344CB8AC3E}">
        <p14:creationId xmlns:p14="http://schemas.microsoft.com/office/powerpoint/2010/main" val="2298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958207"/>
            <a:ext cx="7315200"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7737792" y="391832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501007"/>
            <a:ext cx="2857500"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742307"/>
            <a:ext cx="7315200"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smtClean="0"/>
              <a:t>Title of the Presentation</a:t>
            </a:r>
            <a:br>
              <a:rPr lang="en-US" dirty="0" smtClean="0"/>
            </a:br>
            <a:r>
              <a:rPr lang="en-US" dirty="0" smtClean="0"/>
              <a:t>Two Lines Max and No Subtitle</a:t>
            </a:r>
            <a:endParaRPr lang="en-US" dirty="0"/>
          </a:p>
        </p:txBody>
      </p:sp>
      <p:sp>
        <p:nvSpPr>
          <p:cNvPr id="7" name="Text Placeholder 14"/>
          <p:cNvSpPr>
            <a:spLocks noGrp="1"/>
          </p:cNvSpPr>
          <p:nvPr>
            <p:ph type="body" sz="quarter" idx="10" hasCustomPrompt="1"/>
          </p:nvPr>
        </p:nvSpPr>
        <p:spPr>
          <a:xfrm>
            <a:off x="7737792" y="411390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285107"/>
            <a:ext cx="2857500"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323324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 Placeholder 14"/>
          <p:cNvSpPr>
            <a:spLocks noGrp="1"/>
          </p:cNvSpPr>
          <p:nvPr>
            <p:ph type="body" sz="quarter" idx="10" hasCustomPrompt="1"/>
          </p:nvPr>
        </p:nvSpPr>
        <p:spPr>
          <a:xfrm>
            <a:off x="877824" y="29709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11" name="Title 1"/>
          <p:cNvSpPr>
            <a:spLocks noGrp="1"/>
          </p:cNvSpPr>
          <p:nvPr>
            <p:ph type="ctrTitle" hasCustomPrompt="1"/>
          </p:nvPr>
        </p:nvSpPr>
        <p:spPr>
          <a:xfrm>
            <a:off x="1792224" y="2970907"/>
            <a:ext cx="7543800" cy="914400"/>
          </a:xfrm>
          <a:ln w="22225">
            <a:solidFill>
              <a:srgbClr val="97B6BE"/>
            </a:solidFill>
          </a:ln>
        </p:spPr>
        <p:txBody>
          <a:bodyPr lIns="274320" tIns="0" rIns="274320" bIns="0" anchor="ctr" anchorCtr="0">
            <a:noAutofit/>
          </a:bodyPr>
          <a:lstStyle>
            <a:lvl1pPr>
              <a:defRPr sz="2700" b="1" i="0" spc="70">
                <a:solidFill>
                  <a:srgbClr val="586B71"/>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286320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 Placeholder 14"/>
          <p:cNvSpPr>
            <a:spLocks noGrp="1"/>
          </p:cNvSpPr>
          <p:nvPr>
            <p:ph type="body" sz="quarter" idx="10" hasCustomPrompt="1"/>
          </p:nvPr>
        </p:nvSpPr>
        <p:spPr>
          <a:xfrm>
            <a:off x="877824" y="29709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03</a:t>
            </a:r>
          </a:p>
        </p:txBody>
      </p:sp>
      <p:sp>
        <p:nvSpPr>
          <p:cNvPr id="4" name="Title 1"/>
          <p:cNvSpPr>
            <a:spLocks noGrp="1"/>
          </p:cNvSpPr>
          <p:nvPr>
            <p:ph type="ctrTitle" hasCustomPrompt="1"/>
          </p:nvPr>
        </p:nvSpPr>
        <p:spPr>
          <a:xfrm>
            <a:off x="1792224" y="2970907"/>
            <a:ext cx="7543800" cy="914400"/>
          </a:xfrm>
          <a:ln w="22225">
            <a:solidFill>
              <a:schemeClr val="tx1">
                <a:lumMod val="75000"/>
                <a:lumOff val="25000"/>
              </a:schemeClr>
            </a:solidFill>
          </a:ln>
        </p:spPr>
        <p:txBody>
          <a:bodyPr lIns="274320" tIns="0" rIns="274320" bIns="0" anchor="ctr" anchorCtr="0">
            <a:noAutofit/>
          </a:bodyPr>
          <a:lstStyle>
            <a:lvl1pPr>
              <a:defRPr sz="2700" b="1" i="0" spc="70">
                <a:solidFill>
                  <a:schemeClr val="bg2">
                    <a:lumMod val="85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398525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1792224" y="2285107"/>
            <a:ext cx="7543800" cy="2331720"/>
          </a:xfrm>
          <a:ln w="22225">
            <a:solidFill>
              <a:schemeClr val="accent1">
                <a:lumMod val="40000"/>
                <a:lumOff val="60000"/>
              </a:schemeClr>
            </a:solidFill>
          </a:ln>
        </p:spPr>
        <p:txBody>
          <a:bodyPr lIns="274320" tIns="182880" rIns="274320" bIns="0" anchor="t" anchorCtr="0">
            <a:noAutofit/>
          </a:bodyPr>
          <a:lstStyle>
            <a:lvl1pPr>
              <a:lnSpc>
                <a:spcPct val="120000"/>
              </a:lnSpc>
              <a:defRPr sz="2700" b="1" i="0" spc="70" baseline="0">
                <a:solidFill>
                  <a:schemeClr val="accent1">
                    <a:lumMod val="20000"/>
                    <a:lumOff val="80000"/>
                  </a:schemeClr>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314461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1792224" y="2285107"/>
            <a:ext cx="7543800" cy="2331720"/>
          </a:xfrm>
          <a:ln w="22225">
            <a:solidFill>
              <a:srgbClr val="97B6BE"/>
            </a:solidFill>
          </a:ln>
        </p:spPr>
        <p:txBody>
          <a:bodyPr lIns="274320" tIns="182880" rIns="274320" bIns="0" anchor="t" anchorCtr="0">
            <a:noAutofit/>
          </a:bodyPr>
          <a:lstStyle>
            <a:lvl1pPr>
              <a:lnSpc>
                <a:spcPct val="120000"/>
              </a:lnSpc>
              <a:defRPr sz="2700" b="1" i="0" spc="70">
                <a:solidFill>
                  <a:srgbClr val="586B71"/>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9923847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theme" Target="../theme/theme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7.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5/1/2017</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5/1/2017</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803" r:id="rId2"/>
    <p:sldLayoutId id="2147483805" r:id="rId3"/>
    <p:sldLayoutId id="2147483808" r:id="rId4"/>
    <p:sldLayoutId id="2147483812" r:id="rId5"/>
    <p:sldLayoutId id="2147483813"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94" r:id="rId1"/>
    <p:sldLayoutId id="2147483815" r:id="rId2"/>
    <p:sldLayoutId id="2147483816" r:id="rId3"/>
    <p:sldLayoutId id="2147483817" r:id="rId4"/>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800" b="0" i="0" kern="1200">
          <a:solidFill>
            <a:srgbClr val="292929"/>
          </a:solidFill>
          <a:latin typeface="Calibri"/>
          <a:ea typeface="+mn-ea"/>
          <a:cs typeface="Calibri"/>
        </a:defRPr>
      </a:lvl1pPr>
      <a:lvl2pPr marL="2286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2pPr>
      <a:lvl3pPr marL="4572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3pPr>
      <a:lvl4pPr marL="6858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4pPr>
      <a:lvl5pPr marL="9144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5pPr>
      <a:lvl6pPr marL="1143000" indent="-228600" algn="l" defTabSz="457200" rtl="0" eaLnBrk="1" latinLnBrk="0" hangingPunct="1">
        <a:spcBef>
          <a:spcPts val="0"/>
        </a:spcBef>
        <a:buClr>
          <a:schemeClr val="accent6">
            <a:lumMod val="50000"/>
          </a:schemeClr>
        </a:buClr>
        <a:buSzPct val="90000"/>
        <a:buFont typeface="Wingdings" charset="2"/>
        <a:buChar char="§"/>
        <a:defRPr sz="18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4"/>
            <a:endParaRPr lang="en-US" dirty="0" smtClean="0"/>
          </a:p>
        </p:txBody>
      </p:sp>
    </p:spTree>
    <p:extLst>
      <p:ext uri="{BB962C8B-B14F-4D97-AF65-F5344CB8AC3E}">
        <p14:creationId xmlns:p14="http://schemas.microsoft.com/office/powerpoint/2010/main" val="2852058566"/>
      </p:ext>
    </p:extLst>
  </p:cSld>
  <p:clrMap bg1="lt1" tx1="dk1" bg2="lt2" tx2="dk2" accent1="accent1" accent2="accent2" accent3="accent3" accent4="accent4" accent5="accent5" accent6="accent6" hlink="hlink" folHlink="folHlink"/>
  <p:sldLayoutIdLst>
    <p:sldLayoutId id="2147483797" r:id="rId1"/>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400" b="0" i="0" kern="1200">
          <a:solidFill>
            <a:schemeClr val="tx1"/>
          </a:solidFill>
          <a:latin typeface="Calibri"/>
          <a:ea typeface="+mn-ea"/>
          <a:cs typeface="Calibri"/>
        </a:defRPr>
      </a:lvl1pPr>
      <a:lvl2pPr marL="1778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2pPr>
      <a:lvl3pPr marL="3429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3pPr>
      <a:lvl4pPr marL="5207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4pPr>
      <a:lvl5pPr marL="6858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baseline="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p>
          <a:p>
            <a:pPr lvl="5"/>
            <a:r>
              <a:rPr lang="en-US" dirty="0" smtClean="0"/>
              <a:t>Sixth level</a:t>
            </a:r>
            <a:endParaRPr lang="en-US" dirty="0"/>
          </a:p>
        </p:txBody>
      </p:sp>
    </p:spTree>
    <p:extLst>
      <p:ext uri="{BB962C8B-B14F-4D97-AF65-F5344CB8AC3E}">
        <p14:creationId xmlns:p14="http://schemas.microsoft.com/office/powerpoint/2010/main" val="2340850508"/>
      </p:ext>
    </p:extLst>
  </p:cSld>
  <p:clrMap bg1="lt1" tx1="dk1" bg2="lt2" tx2="dk2" accent1="accent1" accent2="accent2" accent3="accent3" accent4="accent4" accent5="accent5" accent6="accent6" hlink="hlink" folHlink="folHlink"/>
  <p:sldLayoutIdLst>
    <p:sldLayoutId id="2147483824" r:id="rId1"/>
    <p:sldLayoutId id="2147483758" r:id="rId2"/>
    <p:sldLayoutId id="2147483763" r:id="rId3"/>
    <p:sldLayoutId id="2147483819" r:id="rId4"/>
    <p:sldLayoutId id="2147483820" r:id="rId5"/>
    <p:sldLayoutId id="2147483821" r:id="rId6"/>
    <p:sldLayoutId id="2147483825" r:id="rId7"/>
    <p:sldLayoutId id="2147483822" r:id="rId8"/>
    <p:sldLayoutId id="2147483831" r:id="rId9"/>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822960" y="365760"/>
            <a:ext cx="10543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822960"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6">
                    <a:lumMod val="50000"/>
                  </a:schemeClr>
                </a:solidFill>
                <a:latin typeface="Calibri"/>
                <a:ea typeface="+mn-ea"/>
                <a:cs typeface="Calibri"/>
              </a:defRPr>
            </a:lvl1pPr>
          </a:lstStyle>
          <a:p>
            <a:pPr>
              <a:defRPr/>
            </a:pPr>
            <a:fld id="{2B05F6DD-BB08-594D-9EA6-E8748EDE0939}" type="datetimeFigureOut">
              <a:rPr lang="en-US" smtClean="0"/>
              <a:pPr>
                <a:defRPr/>
              </a:pPr>
              <a:t>5/1/2017</a:t>
            </a:fld>
            <a:endParaRPr lang="en-US" dirty="0"/>
          </a:p>
        </p:txBody>
      </p:sp>
      <p:sp>
        <p:nvSpPr>
          <p:cNvPr id="8" name="Footer Placeholder 4"/>
          <p:cNvSpPr>
            <a:spLocks noGrp="1"/>
          </p:cNvSpPr>
          <p:nvPr>
            <p:ph type="ftr" sz="quarter" idx="3"/>
          </p:nvPr>
        </p:nvSpPr>
        <p:spPr>
          <a:xfrm>
            <a:off x="4164579"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6">
                    <a:lumMod val="50000"/>
                  </a:schemeClr>
                </a:solidFill>
                <a:latin typeface="Calibri"/>
                <a:ea typeface="+mn-ea"/>
                <a:cs typeface="Calibri"/>
              </a:defRPr>
            </a:lvl1pPr>
          </a:lstStyle>
          <a:p>
            <a:pPr>
              <a:defRPr/>
            </a:pPr>
            <a:endParaRPr lang="en-US" dirty="0"/>
          </a:p>
        </p:txBody>
      </p:sp>
      <p:sp>
        <p:nvSpPr>
          <p:cNvPr id="12" name="Slide Number Placeholder 5"/>
          <p:cNvSpPr>
            <a:spLocks noGrp="1"/>
          </p:cNvSpPr>
          <p:nvPr>
            <p:ph type="sldNum" sz="quarter" idx="4"/>
          </p:nvPr>
        </p:nvSpPr>
        <p:spPr>
          <a:xfrm>
            <a:off x="8521933"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6">
                    <a:lumMod val="50000"/>
                  </a:schemeClr>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40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p>
          <a:p>
            <a:pPr lvl="5"/>
            <a:r>
              <a:rPr lang="en-US" dirty="0" smtClean="0"/>
              <a:t>Sixth level</a:t>
            </a:r>
            <a:endParaRPr lang="en-US" dirty="0"/>
          </a:p>
        </p:txBody>
      </p:sp>
    </p:spTree>
    <p:extLst>
      <p:ext uri="{BB962C8B-B14F-4D97-AF65-F5344CB8AC3E}">
        <p14:creationId xmlns:p14="http://schemas.microsoft.com/office/powerpoint/2010/main" val="179117045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Lst>
  <p:txStyles>
    <p:titleStyle>
      <a:lvl1pPr algn="l" defTabSz="457200" rtl="0" fontAlgn="base">
        <a:spcBef>
          <a:spcPct val="0"/>
        </a:spcBef>
        <a:spcAft>
          <a:spcPct val="0"/>
        </a:spcAft>
        <a:defRPr sz="34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1pPr>
      <a:lvl2pPr marL="4572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2pPr>
      <a:lvl3pPr marL="6858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3pPr>
      <a:lvl4pPr marL="9144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4pPr>
      <a:lvl5pPr marL="11430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5pPr>
      <a:lvl6pPr marL="1371600" indent="-228600" algn="l" defTabSz="457200" rtl="0" eaLnBrk="1" latinLnBrk="0" hangingPunct="1">
        <a:spcBef>
          <a:spcPts val="0"/>
        </a:spcBef>
        <a:spcAft>
          <a:spcPts val="300"/>
        </a:spcAft>
        <a:buClr>
          <a:schemeClr val="accent6">
            <a:lumMod val="50000"/>
          </a:schemeClr>
        </a:buClr>
        <a:buSzPct val="90000"/>
        <a:buFont typeface="Wingdings" charset="2"/>
        <a:buChar char="§"/>
        <a:defRPr sz="20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hyperlink" Target="http://tutorials.jenkov.com/java-concurrency/race-conditions-and-critical-sections.html" TargetMode="Externa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 Memory Model</a:t>
            </a:r>
            <a:endParaRPr lang="en-US" dirty="0"/>
          </a:p>
        </p:txBody>
      </p:sp>
      <p:sp>
        <p:nvSpPr>
          <p:cNvPr id="5" name="Text Placeholder 4"/>
          <p:cNvSpPr>
            <a:spLocks noGrp="1"/>
          </p:cNvSpPr>
          <p:nvPr>
            <p:ph type="body" sz="quarter" idx="10"/>
          </p:nvPr>
        </p:nvSpPr>
        <p:spPr/>
        <p:txBody>
          <a:bodyPr/>
          <a:lstStyle/>
          <a:p>
            <a:r>
              <a:rPr lang="en-US" dirty="0" smtClean="0"/>
              <a:t>Version 1.0</a:t>
            </a:r>
            <a:endParaRPr lang="en-US" dirty="0"/>
          </a:p>
        </p:txBody>
      </p:sp>
    </p:spTree>
    <p:extLst>
      <p:ext uri="{BB962C8B-B14F-4D97-AF65-F5344CB8AC3E}">
        <p14:creationId xmlns:p14="http://schemas.microsoft.com/office/powerpoint/2010/main" val="3487970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Space | Interesting Points</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a:t>You can increase or change size of Java Heap space by using JVM command line option -</a:t>
            </a:r>
            <a:r>
              <a:rPr lang="en-US" dirty="0" err="1"/>
              <a:t>Xms</a:t>
            </a:r>
            <a:r>
              <a:rPr lang="en-US" dirty="0"/>
              <a:t>, -</a:t>
            </a:r>
            <a:r>
              <a:rPr lang="en-US" dirty="0" err="1"/>
              <a:t>Xmx</a:t>
            </a:r>
            <a:r>
              <a:rPr lang="en-US" dirty="0"/>
              <a:t> and -</a:t>
            </a:r>
            <a:r>
              <a:rPr lang="en-US" dirty="0" err="1" smtClean="0"/>
              <a:t>Xmn</a:t>
            </a:r>
            <a:endParaRPr lang="en-US" dirty="0" smtClean="0"/>
          </a:p>
          <a:p>
            <a:pPr marL="285750" indent="-285750">
              <a:buFont typeface="Arial" panose="020B0604020202020204" pitchFamily="34" charset="0"/>
              <a:buChar char="•"/>
            </a:pPr>
            <a:r>
              <a:rPr lang="en-US" dirty="0"/>
              <a:t>You can use either </a:t>
            </a:r>
            <a:r>
              <a:rPr lang="en-US" dirty="0" err="1"/>
              <a:t>JConsole</a:t>
            </a:r>
            <a:r>
              <a:rPr lang="en-US" dirty="0"/>
              <a:t> or </a:t>
            </a:r>
            <a:r>
              <a:rPr lang="en-US" dirty="0" err="1"/>
              <a:t>Runtime.maxMemory</a:t>
            </a:r>
            <a:r>
              <a:rPr lang="en-US" dirty="0"/>
              <a:t>(), </a:t>
            </a:r>
            <a:r>
              <a:rPr lang="en-US" dirty="0" err="1"/>
              <a:t>Runtime.totalMemory</a:t>
            </a:r>
            <a:r>
              <a:rPr lang="en-US" dirty="0"/>
              <a:t>(), </a:t>
            </a:r>
            <a:r>
              <a:rPr lang="en-US" dirty="0" err="1"/>
              <a:t>Runtime.freeMemory</a:t>
            </a:r>
            <a:r>
              <a:rPr lang="en-US" dirty="0"/>
              <a:t>() to query about Heap size programmatic in </a:t>
            </a:r>
            <a:r>
              <a:rPr lang="en-US" dirty="0" smtClean="0"/>
              <a:t>Java</a:t>
            </a:r>
            <a:endParaRPr lang="en-US" dirty="0"/>
          </a:p>
          <a:p>
            <a:pPr marL="285750" indent="-285750">
              <a:buFont typeface="Arial" panose="020B0604020202020204" pitchFamily="34" charset="0"/>
              <a:buChar char="•"/>
            </a:pPr>
            <a:r>
              <a:rPr lang="en-US" dirty="0"/>
              <a:t>You can use command "</a:t>
            </a:r>
            <a:r>
              <a:rPr lang="en-US" dirty="0" err="1"/>
              <a:t>jmap</a:t>
            </a:r>
            <a:r>
              <a:rPr lang="en-US" dirty="0"/>
              <a:t>" to take Heap dump in Java and "</a:t>
            </a:r>
            <a:r>
              <a:rPr lang="en-US" dirty="0" err="1"/>
              <a:t>jhat</a:t>
            </a:r>
            <a:r>
              <a:rPr lang="en-US" dirty="0"/>
              <a:t>" to analyze that heap dump</a:t>
            </a:r>
            <a:r>
              <a:rPr lang="en-US" dirty="0" smtClean="0"/>
              <a:t>.</a:t>
            </a:r>
            <a:endParaRPr lang="en-US" dirty="0"/>
          </a:p>
          <a:p>
            <a:pPr marL="285750" indent="-285750">
              <a:buFont typeface="Arial" panose="020B0604020202020204" pitchFamily="34" charset="0"/>
              <a:buChar char="•"/>
            </a:pPr>
            <a:r>
              <a:rPr lang="en-US" dirty="0"/>
              <a:t>Don’t panic when you get </a:t>
            </a:r>
            <a:r>
              <a:rPr lang="en-US" dirty="0" err="1"/>
              <a:t>java.lang.OutOfMemoryError</a:t>
            </a:r>
            <a:r>
              <a:rPr lang="en-US" dirty="0"/>
              <a:t>, sometimes its just matter of increasing heap </a:t>
            </a:r>
            <a:r>
              <a:rPr lang="en-US" dirty="0" smtClean="0"/>
              <a:t>size. Do check for ‘memory leaks’ in your application by using  various profilers such as </a:t>
            </a:r>
            <a:r>
              <a:rPr lang="en-US" dirty="0" err="1" smtClean="0"/>
              <a:t>Jprofiler</a:t>
            </a:r>
            <a:r>
              <a:rPr lang="en-US" dirty="0" smtClean="0"/>
              <a:t>, </a:t>
            </a:r>
            <a:r>
              <a:rPr lang="en-US" dirty="0" err="1" smtClean="0"/>
              <a:t>YourKit</a:t>
            </a:r>
            <a:r>
              <a:rPr lang="en-US" dirty="0" smtClean="0"/>
              <a:t> </a:t>
            </a:r>
            <a:r>
              <a:rPr lang="en-US" dirty="0" err="1" smtClean="0"/>
              <a:t>etc</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8165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t>
            </a:r>
            <a:r>
              <a:rPr lang="en-US" smtClean="0"/>
              <a:t>’ region</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a:t>Perm space is used to keep information for </a:t>
            </a:r>
            <a:r>
              <a:rPr lang="en-US" b="1" dirty="0">
                <a:solidFill>
                  <a:srgbClr val="FF0000"/>
                </a:solidFill>
              </a:rPr>
              <a:t>loaded </a:t>
            </a:r>
            <a:r>
              <a:rPr lang="en-US" b="1" dirty="0" smtClean="0">
                <a:solidFill>
                  <a:srgbClr val="FF0000"/>
                </a:solidFill>
              </a:rPr>
              <a:t>classes</a:t>
            </a:r>
          </a:p>
          <a:p>
            <a:pPr marL="285750" indent="-285750">
              <a:buFont typeface="Arial" panose="020B0604020202020204" pitchFamily="34" charset="0"/>
              <a:buChar char="•"/>
            </a:pPr>
            <a:r>
              <a:rPr lang="en-US" dirty="0" smtClean="0"/>
              <a:t>It is also used for few </a:t>
            </a:r>
            <a:r>
              <a:rPr lang="en-US" dirty="0"/>
              <a:t>other </a:t>
            </a:r>
            <a:r>
              <a:rPr lang="en-US" b="1" dirty="0">
                <a:solidFill>
                  <a:srgbClr val="FF0000"/>
                </a:solidFill>
              </a:rPr>
              <a:t>advanced features like String Pool</a:t>
            </a:r>
            <a:r>
              <a:rPr lang="en-US" dirty="0"/>
              <a:t>(for highly optimized string equality testing</a:t>
            </a:r>
            <a:r>
              <a:rPr lang="en-US" dirty="0" smtClean="0"/>
              <a:t>). </a:t>
            </a:r>
          </a:p>
          <a:p>
            <a:pPr marL="285750" indent="-285750">
              <a:buFont typeface="Arial" panose="020B0604020202020204" pitchFamily="34" charset="0"/>
              <a:buChar char="•"/>
            </a:pPr>
            <a:r>
              <a:rPr lang="en-US" dirty="0" smtClean="0"/>
              <a:t>As </a:t>
            </a:r>
            <a:r>
              <a:rPr lang="en-US" dirty="0"/>
              <a:t>your application(number of classes) will grow this space shall get filled </a:t>
            </a:r>
            <a:r>
              <a:rPr lang="en-US" dirty="0" smtClean="0"/>
              <a:t>quickly</a:t>
            </a:r>
          </a:p>
          <a:p>
            <a:pPr marL="285750" indent="-285750">
              <a:buFont typeface="Arial" panose="020B0604020202020204" pitchFamily="34" charset="0"/>
              <a:buChar char="•"/>
            </a:pPr>
            <a:r>
              <a:rPr lang="en-US" dirty="0" smtClean="0"/>
              <a:t>Since </a:t>
            </a:r>
            <a:r>
              <a:rPr lang="en-US" dirty="0"/>
              <a:t>the garbage collection on this Space is not much effective to clean up as required, you quickly get Out of Memory : perm gen space error. After then, no application shall run on that machine effectively even after having a huge empty JVM.</a:t>
            </a:r>
          </a:p>
        </p:txBody>
      </p:sp>
    </p:spTree>
    <p:extLst>
      <p:ext uri="{BB962C8B-B14F-4D97-AF65-F5344CB8AC3E}">
        <p14:creationId xmlns:p14="http://schemas.microsoft.com/office/powerpoint/2010/main" val="2012606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‘Thread’ (aka Stack Memory)</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smtClean="0"/>
              <a:t>Thread memory </a:t>
            </a:r>
            <a:r>
              <a:rPr lang="en-US" dirty="0"/>
              <a:t>is used for execution of a thread. </a:t>
            </a:r>
            <a:endParaRPr lang="en-US" dirty="0" smtClean="0"/>
          </a:p>
          <a:p>
            <a:pPr marL="285750" indent="-285750">
              <a:buFont typeface="Arial" panose="020B0604020202020204" pitchFamily="34" charset="0"/>
              <a:buChar char="•"/>
            </a:pPr>
            <a:r>
              <a:rPr lang="en-US" dirty="0" smtClean="0"/>
              <a:t>They </a:t>
            </a:r>
            <a:r>
              <a:rPr lang="en-US" dirty="0"/>
              <a:t>contain method specific values that are </a:t>
            </a:r>
            <a:r>
              <a:rPr lang="en-US" b="1" dirty="0">
                <a:solidFill>
                  <a:srgbClr val="FF0000"/>
                </a:solidFill>
              </a:rPr>
              <a:t>short-lived and references to other objects </a:t>
            </a:r>
            <a:r>
              <a:rPr lang="en-US" dirty="0"/>
              <a:t>in the heap that are getting referred from the method. </a:t>
            </a:r>
            <a:endParaRPr lang="en-US" dirty="0" smtClean="0"/>
          </a:p>
          <a:p>
            <a:pPr marL="285750" indent="-285750">
              <a:buFont typeface="Arial" panose="020B0604020202020204" pitchFamily="34" charset="0"/>
              <a:buChar char="•"/>
            </a:pPr>
            <a:r>
              <a:rPr lang="en-US" dirty="0" smtClean="0"/>
              <a:t>Stack </a:t>
            </a:r>
            <a:r>
              <a:rPr lang="en-US" dirty="0"/>
              <a:t>memory is always referenced in LIFO (Last-In-First-Out) order. </a:t>
            </a:r>
            <a:endParaRPr lang="en-US" dirty="0" smtClean="0"/>
          </a:p>
          <a:p>
            <a:pPr marL="285750" indent="-285750">
              <a:buFont typeface="Arial" panose="020B0604020202020204" pitchFamily="34" charset="0"/>
              <a:buChar char="•"/>
            </a:pPr>
            <a:r>
              <a:rPr lang="en-US" dirty="0" smtClean="0"/>
              <a:t>Whenever </a:t>
            </a:r>
            <a:r>
              <a:rPr lang="en-US" dirty="0"/>
              <a:t>a method is invoked, a new block is created in the stack memory for the method to hold local primitive values and reference to other objects in the method</a:t>
            </a:r>
            <a:r>
              <a:rPr lang="en-US" dirty="0" smtClean="0"/>
              <a:t>.</a:t>
            </a:r>
          </a:p>
        </p:txBody>
      </p:sp>
    </p:spTree>
    <p:extLst>
      <p:ext uri="{BB962C8B-B14F-4D97-AF65-F5344CB8AC3E}">
        <p14:creationId xmlns:p14="http://schemas.microsoft.com/office/powerpoint/2010/main" val="293269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Memory Model | Full View</a:t>
            </a:r>
            <a:endParaRPr lang="en-US" dirty="0"/>
          </a:p>
        </p:txBody>
      </p:sp>
      <p:sp>
        <p:nvSpPr>
          <p:cNvPr id="3" name="Text Placeholder 2"/>
          <p:cNvSpPr>
            <a:spLocks noGrp="1"/>
          </p:cNvSpPr>
          <p:nvPr>
            <p:ph type="body" sz="quarter" idx="1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892808"/>
            <a:ext cx="7086679" cy="4297680"/>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2648349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a:t>
            </a:r>
            <a:endParaRPr lang="en-US" dirty="0"/>
          </a:p>
        </p:txBody>
      </p:sp>
      <p:sp>
        <p:nvSpPr>
          <p:cNvPr id="3" name="Title 2"/>
          <p:cNvSpPr>
            <a:spLocks noGrp="1"/>
          </p:cNvSpPr>
          <p:nvPr>
            <p:ph type="ctrTitle"/>
          </p:nvPr>
        </p:nvSpPr>
        <p:spPr/>
        <p:txBody>
          <a:bodyPr/>
          <a:lstStyle/>
          <a:p>
            <a:r>
              <a:rPr lang="en-US" sz="2800" dirty="0" smtClean="0">
                <a:solidFill>
                  <a:srgbClr val="FFFFFF"/>
                </a:solidFill>
              </a:rPr>
              <a:t>JMM and </a:t>
            </a:r>
            <a:r>
              <a:rPr lang="en-US" sz="2800" dirty="0" err="1" smtClean="0">
                <a:solidFill>
                  <a:srgbClr val="FFFFFF"/>
                </a:solidFill>
              </a:rPr>
              <a:t>Interation</a:t>
            </a:r>
            <a:r>
              <a:rPr lang="en-US" sz="2800" dirty="0" smtClean="0">
                <a:solidFill>
                  <a:srgbClr val="FFFFFF"/>
                </a:solidFill>
              </a:rPr>
              <a:t> With Hardware Memory</a:t>
            </a:r>
            <a:endParaRPr lang="en-US" dirty="0"/>
          </a:p>
        </p:txBody>
      </p:sp>
    </p:spTree>
    <p:extLst>
      <p:ext uri="{BB962C8B-B14F-4D97-AF65-F5344CB8AC3E}">
        <p14:creationId xmlns:p14="http://schemas.microsoft.com/office/powerpoint/2010/main" val="3388172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Hardware Architecture - Glimpse</a:t>
            </a:r>
            <a:endParaRPr lang="en-US" b="1" dirty="0">
              <a:solidFill>
                <a:srgbClr val="FF0000"/>
              </a:solidFill>
            </a:endParaRPr>
          </a:p>
        </p:txBody>
      </p:sp>
      <p:sp>
        <p:nvSpPr>
          <p:cNvPr id="3" name="Text Placeholder 2"/>
          <p:cNvSpPr>
            <a:spLocks noGrp="1"/>
          </p:cNvSpPr>
          <p:nvPr>
            <p:ph type="body" sz="quarter" idx="11"/>
          </p:nvPr>
        </p:nvSpPr>
        <p:spPr/>
        <p:txBody>
          <a:bodyPr/>
          <a:lstStyle/>
          <a:p>
            <a:pPr marL="285750" indent="-285750" algn="just">
              <a:buFont typeface="Arial" panose="020B0604020202020204" pitchFamily="34" charset="0"/>
              <a:buChar char="•"/>
              <a:defRPr/>
            </a:pPr>
            <a:r>
              <a:rPr lang="en-US" dirty="0"/>
              <a:t>A computer often has 2 or more CPUs in it</a:t>
            </a:r>
          </a:p>
          <a:p>
            <a:pPr marL="285750" indent="-285750" algn="just">
              <a:buFont typeface="Arial" panose="020B0604020202020204" pitchFamily="34" charset="0"/>
              <a:buChar char="•"/>
              <a:defRPr/>
            </a:pPr>
            <a:r>
              <a:rPr lang="en-US" dirty="0" smtClean="0"/>
              <a:t>Each </a:t>
            </a:r>
            <a:r>
              <a:rPr lang="en-US" dirty="0"/>
              <a:t>CPU contains a set of registers which are essentially in-CPU memory. </a:t>
            </a:r>
          </a:p>
          <a:p>
            <a:pPr marL="285750" indent="-285750" algn="just">
              <a:buFont typeface="Arial" panose="020B0604020202020204" pitchFamily="34" charset="0"/>
              <a:buChar char="•"/>
              <a:defRPr/>
            </a:pPr>
            <a:r>
              <a:rPr lang="en-US" dirty="0"/>
              <a:t>Each CPU may also have a CPU cache memory layer. </a:t>
            </a:r>
            <a:endParaRPr lang="en-US" dirty="0" smtClean="0"/>
          </a:p>
          <a:p>
            <a:pPr marL="285750" indent="-285750" algn="just">
              <a:buFont typeface="Arial" panose="020B0604020202020204" pitchFamily="34" charset="0"/>
              <a:buChar char="•"/>
              <a:defRPr/>
            </a:pPr>
            <a:r>
              <a:rPr lang="en-US" dirty="0"/>
              <a:t>A computer also contains a main memory area (RAM). All CPUs can access the main memory</a:t>
            </a:r>
            <a:r>
              <a:rPr lang="en-US" dirty="0" smtClean="0"/>
              <a:t>.</a:t>
            </a:r>
            <a:endParaRPr lang="en-US" dirty="0"/>
          </a:p>
          <a:p>
            <a:pPr marL="285750" indent="-285750" algn="just">
              <a:buFont typeface="Arial" panose="020B0604020202020204" pitchFamily="34" charset="0"/>
              <a:buChar char="•"/>
              <a:defRPr/>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8" y="3571875"/>
            <a:ext cx="3676650" cy="3143250"/>
          </a:xfrm>
          <a:prstGeom prst="rect">
            <a:avLst/>
          </a:prstGeom>
          <a:noFill/>
          <a:ln>
            <a:noFill/>
          </a:ln>
          <a:effectLst>
            <a:glow rad="228600">
              <a:schemeClr val="accent5">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369618"/>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of various memory types</a:t>
            </a:r>
            <a:endParaRPr lang="en-US" b="1" dirty="0">
              <a:solidFill>
                <a:srgbClr val="FF0000"/>
              </a:solidFill>
            </a:endParaRPr>
          </a:p>
        </p:txBody>
      </p:sp>
      <p:sp>
        <p:nvSpPr>
          <p:cNvPr id="3" name="Text Placeholder 2"/>
          <p:cNvSpPr>
            <a:spLocks noGrp="1"/>
          </p:cNvSpPr>
          <p:nvPr>
            <p:ph type="body" sz="quarter" idx="11"/>
          </p:nvPr>
        </p:nvSpPr>
        <p:spPr/>
        <p:txBody>
          <a:bodyPr/>
          <a:lstStyle/>
          <a:p>
            <a:pPr marL="285750" indent="-285750" algn="just">
              <a:buFont typeface="Arial" panose="020B0604020202020204" pitchFamily="34" charset="0"/>
              <a:buChar char="•"/>
              <a:defRPr/>
            </a:pPr>
            <a:r>
              <a:rPr lang="en-US" dirty="0" smtClean="0"/>
              <a:t>CPU </a:t>
            </a:r>
            <a:r>
              <a:rPr lang="en-US" dirty="0"/>
              <a:t>can access </a:t>
            </a:r>
            <a:r>
              <a:rPr lang="en-US" dirty="0" smtClean="0"/>
              <a:t>CPU-registers </a:t>
            </a:r>
            <a:r>
              <a:rPr lang="en-US" dirty="0"/>
              <a:t>much faster than it can access main memory.</a:t>
            </a:r>
          </a:p>
          <a:p>
            <a:pPr marL="285750" indent="-285750" algn="just">
              <a:buFont typeface="Arial" panose="020B0604020202020204" pitchFamily="34" charset="0"/>
              <a:buChar char="•"/>
              <a:defRPr/>
            </a:pPr>
            <a:r>
              <a:rPr lang="en-US" dirty="0" smtClean="0"/>
              <a:t>CPU </a:t>
            </a:r>
            <a:r>
              <a:rPr lang="en-US" dirty="0"/>
              <a:t>cache memory layer speed is somewhere in between the speed of the internal registers and main memory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538" y="3038475"/>
            <a:ext cx="3676650" cy="3143250"/>
          </a:xfrm>
          <a:prstGeom prst="rect">
            <a:avLst/>
          </a:prstGeom>
          <a:noFill/>
          <a:ln>
            <a:noFill/>
          </a:ln>
          <a:effectLst>
            <a:glow rad="228600">
              <a:schemeClr val="accent5">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476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in Registers, Cache and Main Memory</a:t>
            </a:r>
            <a:endParaRPr lang="en-US" dirty="0"/>
          </a:p>
        </p:txBody>
      </p:sp>
      <p:sp>
        <p:nvSpPr>
          <p:cNvPr id="3" name="Text Placeholder 2"/>
          <p:cNvSpPr>
            <a:spLocks noGrp="1"/>
          </p:cNvSpPr>
          <p:nvPr>
            <p:ph type="body" sz="quarter" idx="11"/>
          </p:nvPr>
        </p:nvSpPr>
        <p:spPr/>
        <p:txBody>
          <a:bodyPr/>
          <a:lstStyle/>
          <a:p>
            <a:pPr marL="298450" indent="-254000">
              <a:lnSpc>
                <a:spcPct val="120000"/>
              </a:lnSpc>
              <a:spcBef>
                <a:spcPts val="938"/>
              </a:spcBef>
              <a:spcAft>
                <a:spcPct val="0"/>
              </a:spcAft>
              <a:buClr>
                <a:srgbClr val="646260"/>
              </a:buClr>
              <a:buFont typeface="Verdana" pitchFamily="34" charset="0"/>
              <a:buChar char="•"/>
            </a:pPr>
            <a:r>
              <a:rPr lang="en-US" dirty="0"/>
              <a:t>Typically, when a CPU needs to access main memory it will read part of main memory into its CPU cache. </a:t>
            </a:r>
          </a:p>
          <a:p>
            <a:pPr marL="298450" indent="-254000">
              <a:lnSpc>
                <a:spcPct val="120000"/>
              </a:lnSpc>
              <a:spcBef>
                <a:spcPts val="938"/>
              </a:spcBef>
              <a:spcAft>
                <a:spcPct val="0"/>
              </a:spcAft>
              <a:buClr>
                <a:srgbClr val="646260"/>
              </a:buClr>
              <a:buFont typeface="Verdana" pitchFamily="34" charset="0"/>
              <a:buChar char="•"/>
            </a:pPr>
            <a:r>
              <a:rPr lang="en-US" dirty="0"/>
              <a:t>It may even read part of the cache into its internal registers and then perform operations on it. </a:t>
            </a:r>
          </a:p>
          <a:p>
            <a:pPr marL="298450" indent="-254000">
              <a:lnSpc>
                <a:spcPct val="120000"/>
              </a:lnSpc>
              <a:spcBef>
                <a:spcPts val="938"/>
              </a:spcBef>
              <a:spcAft>
                <a:spcPct val="0"/>
              </a:spcAft>
              <a:buClr>
                <a:srgbClr val="646260"/>
              </a:buClr>
              <a:buFont typeface="Verdana" pitchFamily="34" charset="0"/>
              <a:buChar char="•"/>
            </a:pPr>
            <a:r>
              <a:rPr lang="en-US" dirty="0"/>
              <a:t>When the CPU needs to write the result back to main memory it will flush the value from its internal register to the cache memory, and at some point flush the value back to main memory.</a:t>
            </a:r>
          </a:p>
          <a:p>
            <a:pPr marL="298450" indent="-254000">
              <a:lnSpc>
                <a:spcPct val="120000"/>
              </a:lnSpc>
              <a:spcBef>
                <a:spcPts val="938"/>
              </a:spcBef>
              <a:spcAft>
                <a:spcPct val="0"/>
              </a:spcAft>
              <a:buClr>
                <a:srgbClr val="646260"/>
              </a:buClr>
              <a:buFont typeface="Verdana" pitchFamily="34" charset="0"/>
              <a:buChar char="•"/>
            </a:pPr>
            <a:r>
              <a:rPr lang="en-US" dirty="0"/>
              <a:t>The values stored in the cache memory is typically flushed back to main memory when the CPU needs to store something else in the cache memory. The CPU cache can have data written to part of its memory at a time, and flush part of its memory at a time. </a:t>
            </a:r>
          </a:p>
          <a:p>
            <a:pPr marL="298450" indent="-254000">
              <a:lnSpc>
                <a:spcPct val="120000"/>
              </a:lnSpc>
              <a:spcBef>
                <a:spcPts val="938"/>
              </a:spcBef>
              <a:spcAft>
                <a:spcPct val="0"/>
              </a:spcAft>
              <a:buClr>
                <a:srgbClr val="646260"/>
              </a:buClr>
              <a:buFont typeface="Verdana" pitchFamily="34" charset="0"/>
              <a:buChar char="•"/>
            </a:pPr>
            <a:endParaRPr lang="en-US" dirty="0"/>
          </a:p>
        </p:txBody>
      </p:sp>
    </p:spTree>
    <p:extLst>
      <p:ext uri="{BB962C8B-B14F-4D97-AF65-F5344CB8AC3E}">
        <p14:creationId xmlns:p14="http://schemas.microsoft.com/office/powerpoint/2010/main" val="1581543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Bridging The Gap Between The Java Memory Model And The Hardware Memory Architecture</a:t>
            </a:r>
            <a:br>
              <a:rPr lang="en-US" b="1" dirty="0"/>
            </a:br>
            <a:endParaRPr lang="en-US" dirty="0"/>
          </a:p>
        </p:txBody>
      </p:sp>
      <p:sp>
        <p:nvSpPr>
          <p:cNvPr id="3" name="Text Placeholder 2"/>
          <p:cNvSpPr>
            <a:spLocks noGrp="1"/>
          </p:cNvSpPr>
          <p:nvPr>
            <p:ph type="body" sz="quarter" idx="11"/>
          </p:nvPr>
        </p:nvSpPr>
        <p:spPr/>
        <p:txBody>
          <a:bodyPr/>
          <a:lstStyle/>
          <a:p>
            <a:r>
              <a:rPr lang="en-US" sz="1600" b="1" i="1" dirty="0" smtClean="0">
                <a:solidFill>
                  <a:srgbClr val="FF0000"/>
                </a:solidFill>
              </a:rPr>
              <a:t>	</a:t>
            </a:r>
          </a:p>
          <a:p>
            <a:r>
              <a:rPr lang="en-US" sz="1600" b="1" i="1" dirty="0">
                <a:solidFill>
                  <a:srgbClr val="FF0000"/>
                </a:solidFill>
              </a:rPr>
              <a:t>	</a:t>
            </a:r>
            <a:r>
              <a:rPr lang="en-US" sz="1600" b="1" i="1" dirty="0" smtClean="0">
                <a:solidFill>
                  <a:srgbClr val="FF0000"/>
                </a:solidFill>
              </a:rPr>
              <a:t>				</a:t>
            </a:r>
            <a:r>
              <a:rPr lang="en-US" b="1" i="1" dirty="0" smtClean="0">
                <a:solidFill>
                  <a:srgbClr val="FF0000"/>
                </a:solidFill>
              </a:rPr>
              <a:t>Explained in next slide …</a:t>
            </a:r>
            <a:endParaRPr lang="en-US" b="1" i="1"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12898"/>
            <a:ext cx="7210425" cy="3295650"/>
          </a:xfrm>
          <a:prstGeom prst="rect">
            <a:avLst/>
          </a:prstGeom>
          <a:noFill/>
          <a:ln>
            <a:noFill/>
          </a:ln>
          <a:effectLst>
            <a:glow rad="228600">
              <a:schemeClr val="accent5">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652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ym typeface="Verdana" pitchFamily="34" charset="0"/>
              </a:rPr>
              <a:t>Bridging Explained</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a:t>The hardware memory architecture does not distinguish between thread stacks and heap. </a:t>
            </a:r>
            <a:endParaRPr lang="en-US" dirty="0" smtClean="0"/>
          </a:p>
          <a:p>
            <a:pPr marL="285750" indent="-285750">
              <a:buFont typeface="Arial" panose="020B0604020202020204" pitchFamily="34" charset="0"/>
              <a:buChar char="•"/>
            </a:pPr>
            <a:r>
              <a:rPr lang="en-US" dirty="0" smtClean="0"/>
              <a:t>On </a:t>
            </a:r>
            <a:r>
              <a:rPr lang="en-US" dirty="0"/>
              <a:t>the hardware, both the thread stack and the heap are located in main memory. </a:t>
            </a:r>
            <a:endParaRPr lang="en-US" dirty="0" smtClean="0"/>
          </a:p>
          <a:p>
            <a:pPr marL="285750" indent="-285750">
              <a:buFont typeface="Arial" panose="020B0604020202020204" pitchFamily="34" charset="0"/>
              <a:buChar char="•"/>
            </a:pPr>
            <a:r>
              <a:rPr lang="en-US" dirty="0" smtClean="0"/>
              <a:t>Parts </a:t>
            </a:r>
            <a:r>
              <a:rPr lang="en-US" dirty="0"/>
              <a:t>of the thread stacks and heap may sometimes be present in CPU caches and in internal CPU </a:t>
            </a:r>
            <a:r>
              <a:rPr lang="en-US" dirty="0" smtClean="0"/>
              <a:t>registers</a:t>
            </a:r>
          </a:p>
          <a:p>
            <a:pPr marL="285750" indent="-285750">
              <a:buFont typeface="Arial" panose="020B0604020202020204" pitchFamily="34" charset="0"/>
              <a:buChar char="•"/>
            </a:pPr>
            <a:r>
              <a:rPr lang="en-US" dirty="0"/>
              <a:t>When objects and variables can be stored in various different memory areas in the computer, certain problems may occur. The two main problems are:</a:t>
            </a:r>
          </a:p>
          <a:p>
            <a:pPr lvl="1"/>
            <a:r>
              <a:rPr lang="en-US" sz="1600" i="1" dirty="0"/>
              <a:t>Visibility of thread updates (writes) to shared variables.</a:t>
            </a:r>
          </a:p>
          <a:p>
            <a:pPr lvl="1"/>
            <a:r>
              <a:rPr lang="en-US" sz="1600" i="1" dirty="0"/>
              <a:t>Race conditions when reading, checking and writing shared variables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82877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09904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1ECE5"/>
              </a:solidFill>
            </a:endParaRPr>
          </a:p>
        </p:txBody>
      </p:sp>
      <p:sp>
        <p:nvSpPr>
          <p:cNvPr id="5" name="Text Placeholder 4"/>
          <p:cNvSpPr>
            <a:spLocks noGrp="1"/>
          </p:cNvSpPr>
          <p:nvPr>
            <p:ph type="body" sz="quarter" idx="10"/>
          </p:nvPr>
        </p:nvSpPr>
        <p:spPr>
          <a:xfrm>
            <a:off x="6414135" y="1924588"/>
            <a:ext cx="4599432" cy="2431736"/>
          </a:xfrm>
        </p:spPr>
        <p:txBody>
          <a:bodyPr/>
          <a:lstStyle/>
          <a:p>
            <a:pPr>
              <a:spcAft>
                <a:spcPct val="0"/>
              </a:spcAft>
              <a:buFont typeface="Arial" panose="020B0604020202020204" pitchFamily="34" charset="0"/>
              <a:buChar char="•"/>
            </a:pPr>
            <a:r>
              <a:rPr lang="en-US" altLang="en-US" sz="2400" b="0" dirty="0" smtClean="0"/>
              <a:t>Introduction</a:t>
            </a:r>
            <a:endParaRPr lang="en-US" altLang="en-US" sz="2400" b="0" dirty="0"/>
          </a:p>
          <a:p>
            <a:pPr>
              <a:spcAft>
                <a:spcPct val="0"/>
              </a:spcAft>
              <a:buFont typeface="Arial" panose="020B0604020202020204" pitchFamily="34" charset="0"/>
              <a:buChar char="•"/>
            </a:pPr>
            <a:r>
              <a:rPr lang="en-US" altLang="en-US" sz="2400" b="0" dirty="0" smtClean="0"/>
              <a:t>Heap</a:t>
            </a:r>
          </a:p>
          <a:p>
            <a:pPr>
              <a:spcAft>
                <a:spcPct val="0"/>
              </a:spcAft>
              <a:buFont typeface="Arial" panose="020B0604020202020204" pitchFamily="34" charset="0"/>
              <a:buChar char="•"/>
            </a:pPr>
            <a:r>
              <a:rPr lang="en-US" altLang="en-US" sz="2400" b="0" dirty="0" err="1" smtClean="0"/>
              <a:t>PermGen</a:t>
            </a:r>
            <a:endParaRPr lang="en-US" altLang="en-US" sz="2400" b="0" dirty="0" smtClean="0"/>
          </a:p>
          <a:p>
            <a:pPr>
              <a:spcAft>
                <a:spcPct val="0"/>
              </a:spcAft>
              <a:buFont typeface="Arial" panose="020B0604020202020204" pitchFamily="34" charset="0"/>
              <a:buChar char="•"/>
            </a:pPr>
            <a:r>
              <a:rPr lang="en-US" altLang="en-US" sz="2400" b="0" dirty="0" smtClean="0"/>
              <a:t>Thread</a:t>
            </a:r>
          </a:p>
          <a:p>
            <a:pPr>
              <a:spcAft>
                <a:spcPct val="0"/>
              </a:spcAft>
              <a:buFont typeface="Arial" panose="020B0604020202020204" pitchFamily="34" charset="0"/>
              <a:buChar char="•"/>
            </a:pPr>
            <a:r>
              <a:rPr lang="en-US" altLang="en-US" sz="2400" b="0" dirty="0" smtClean="0"/>
              <a:t>Interaction with Hardware Memory</a:t>
            </a:r>
          </a:p>
          <a:p>
            <a:pPr>
              <a:spcAft>
                <a:spcPct val="0"/>
              </a:spcAft>
              <a:buFont typeface="Arial" panose="020B0604020202020204" pitchFamily="34" charset="0"/>
              <a:buChar char="•"/>
            </a:pPr>
            <a:r>
              <a:rPr lang="en-US" altLang="en-US" sz="2400" b="0" dirty="0" smtClean="0"/>
              <a:t>New In Java 8</a:t>
            </a:r>
            <a:endParaRPr lang="en-US" altLang="en-US" sz="2400" b="0" dirty="0"/>
          </a:p>
        </p:txBody>
      </p:sp>
      <p:sp>
        <p:nvSpPr>
          <p:cNvPr id="4" name="Title 3"/>
          <p:cNvSpPr>
            <a:spLocks noGrp="1"/>
          </p:cNvSpPr>
          <p:nvPr>
            <p:ph type="title"/>
          </p:nvPr>
        </p:nvSpPr>
        <p:spPr/>
        <p:txBody>
          <a:bodyPr/>
          <a:lstStyle/>
          <a:p>
            <a:r>
              <a:rPr lang="en-US" sz="2900" b="1" dirty="0" smtClean="0">
                <a:solidFill>
                  <a:srgbClr val="747474"/>
                </a:solidFill>
              </a:rPr>
              <a:t>AGENDA</a:t>
            </a:r>
            <a:endParaRPr lang="en-US" sz="2900" b="1" dirty="0">
              <a:solidFill>
                <a:srgbClr val="747474"/>
              </a:solidFill>
            </a:endParaRPr>
          </a:p>
        </p:txBody>
      </p:sp>
      <p:sp>
        <p:nvSpPr>
          <p:cNvPr id="8" name="Text Box 37"/>
          <p:cNvSpPr txBox="1">
            <a:spLocks noChangeArrowheads="1"/>
          </p:cNvSpPr>
          <p:nvPr/>
        </p:nvSpPr>
        <p:spPr bwMode="auto">
          <a:xfrm>
            <a:off x="685800" y="6231636"/>
            <a:ext cx="3592512" cy="186205"/>
          </a:xfrm>
          <a:prstGeom prst="rect">
            <a:avLst/>
          </a:prstGeom>
          <a:noFill/>
          <a:ln>
            <a:noFill/>
          </a:ln>
          <a:extLst/>
        </p:spPr>
        <p:txBody>
          <a:bodyPr lIns="0" tIns="0" rIns="0" bIns="0" anchor="t">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1200" dirty="0" smtClean="0">
                <a:solidFill>
                  <a:srgbClr val="292929">
                    <a:lumMod val="50000"/>
                    <a:lumOff val="50000"/>
                  </a:srgbClr>
                </a:solidFill>
                <a:latin typeface="Calibri"/>
                <a:cs typeface="Calibri"/>
              </a:rPr>
              <a:t>* Delete This Page Before Circulation</a:t>
            </a:r>
            <a:endParaRPr lang="en-US" sz="1200" dirty="0">
              <a:solidFill>
                <a:srgbClr val="292929">
                  <a:lumMod val="50000"/>
                  <a:lumOff val="50000"/>
                </a:srgbClr>
              </a:solidFill>
              <a:latin typeface="Calibri"/>
              <a:cs typeface="Calibri"/>
            </a:endParaRPr>
          </a:p>
        </p:txBody>
      </p:sp>
      <p:pic>
        <p:nvPicPr>
          <p:cNvPr id="2" name="Picture 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603" y="3140456"/>
            <a:ext cx="435864" cy="475488"/>
          </a:xfrm>
          <a:prstGeom prst="rect">
            <a:avLst/>
          </a:prstGeom>
        </p:spPr>
      </p:pic>
      <p:pic>
        <p:nvPicPr>
          <p:cNvPr id="3074" name="Picture 2" descr="Image result for cloud and database"/>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20355" r="2035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62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Visibility of Shared Objects</a:t>
            </a:r>
            <a:br>
              <a:rPr lang="en-US" b="1" dirty="0"/>
            </a:br>
            <a:endParaRPr lang="en-US" dirty="0"/>
          </a:p>
        </p:txBody>
      </p:sp>
      <p:sp>
        <p:nvSpPr>
          <p:cNvPr id="3" name="Text Placeholder 2"/>
          <p:cNvSpPr>
            <a:spLocks noGrp="1"/>
          </p:cNvSpPr>
          <p:nvPr>
            <p:ph type="body" sz="quarter" idx="11"/>
          </p:nvPr>
        </p:nvSpPr>
        <p:spPr/>
        <p:txBody>
          <a:bodyPr/>
          <a:lstStyle/>
          <a:p>
            <a:r>
              <a:rPr lang="en-US" dirty="0" smtClean="0">
                <a:latin typeface="Bell MT" panose="02020503060305020303" pitchFamily="18" charset="0"/>
              </a:rPr>
              <a:t>“Imagine </a:t>
            </a:r>
            <a:r>
              <a:rPr lang="en-US" dirty="0">
                <a:latin typeface="Bell MT" panose="02020503060305020303" pitchFamily="18" charset="0"/>
              </a:rPr>
              <a:t>that the shared object is initially stored in main memory. A thread running on CPU one then reads the shared object into its CPU cache. There it makes a change to the shared object. As long as the CPU cache has not been flushed back to main memory, the changed version of the shared object is not visible to threads running on other CPUs. This way each thread may end up with its own copy of the shared object, each copy sitting in a different CPU </a:t>
            </a:r>
            <a:r>
              <a:rPr lang="en-US" dirty="0" smtClean="0">
                <a:latin typeface="Bell MT" panose="02020503060305020303" pitchFamily="18" charset="0"/>
              </a:rPr>
              <a:t>cache.”</a:t>
            </a:r>
            <a:endParaRPr lang="en-US" dirty="0">
              <a:latin typeface="Bell MT" panose="02020503060305020303" pitchFamily="18" charset="0"/>
            </a:endParaRPr>
          </a:p>
          <a:p>
            <a:endParaRPr lang="en-US" dirty="0" smtClean="0"/>
          </a:p>
          <a:p>
            <a:r>
              <a:rPr lang="en-US" dirty="0"/>
              <a:t>If two or more threads are sharing an object, </a:t>
            </a:r>
            <a:r>
              <a:rPr lang="en-US" b="1" i="1" dirty="0">
                <a:solidFill>
                  <a:srgbClr val="FF0000"/>
                </a:solidFill>
              </a:rPr>
              <a:t>without the proper use of either volatile declarations or synchronization</a:t>
            </a:r>
            <a:r>
              <a:rPr lang="en-US" dirty="0"/>
              <a:t>, updates to the shared object made by one thread may not be visible to other threads.</a:t>
            </a:r>
          </a:p>
          <a:p>
            <a:endParaRPr lang="en-US" dirty="0" smtClean="0"/>
          </a:p>
          <a:p>
            <a:r>
              <a:rPr lang="en-US" dirty="0"/>
              <a:t>To solve this </a:t>
            </a:r>
            <a:r>
              <a:rPr lang="en-US" dirty="0" smtClean="0"/>
              <a:t>‘visibility’ problem </a:t>
            </a:r>
            <a:r>
              <a:rPr lang="en-US" dirty="0"/>
              <a:t>you </a:t>
            </a:r>
            <a:r>
              <a:rPr lang="en-US" dirty="0" smtClean="0"/>
              <a:t>use ‘volatile’ keyword</a:t>
            </a:r>
            <a:endParaRPr lang="en-US" dirty="0"/>
          </a:p>
        </p:txBody>
      </p:sp>
    </p:spTree>
    <p:extLst>
      <p:ext uri="{BB962C8B-B14F-4D97-AF65-F5344CB8AC3E}">
        <p14:creationId xmlns:p14="http://schemas.microsoft.com/office/powerpoint/2010/main" val="172414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Race </a:t>
            </a:r>
            <a:r>
              <a:rPr lang="en-US" b="1" dirty="0" smtClean="0"/>
              <a:t>Conditions</a:t>
            </a:r>
            <a:r>
              <a:rPr lang="en-US" b="1" dirty="0"/>
              <a:t/>
            </a:r>
            <a:br>
              <a:rPr lang="en-US" b="1" dirty="0"/>
            </a:br>
            <a:endParaRPr lang="en-US" dirty="0"/>
          </a:p>
        </p:txBody>
      </p:sp>
      <p:sp>
        <p:nvSpPr>
          <p:cNvPr id="3" name="Text Placeholder 2"/>
          <p:cNvSpPr>
            <a:spLocks noGrp="1"/>
          </p:cNvSpPr>
          <p:nvPr>
            <p:ph type="body" sz="quarter" idx="11"/>
          </p:nvPr>
        </p:nvSpPr>
        <p:spPr/>
        <p:txBody>
          <a:bodyPr/>
          <a:lstStyle/>
          <a:p>
            <a:r>
              <a:rPr lang="en-US" dirty="0" smtClean="0">
                <a:latin typeface="Bell MT" panose="02020503060305020303" pitchFamily="18" charset="0"/>
              </a:rPr>
              <a:t>“</a:t>
            </a:r>
            <a:r>
              <a:rPr lang="en-US" dirty="0">
                <a:latin typeface="Bell MT" panose="02020503060305020303" pitchFamily="18" charset="0"/>
              </a:rPr>
              <a:t>Imagine if thread A reads the variable count of a shared object into its CPU cache. Imagine too, that thread B does the same, but into a different CPU cache. Now thread A adds one to count, and thread B does the same. Now var1 has been incremented two times, once in each CPU cache</a:t>
            </a:r>
            <a:r>
              <a:rPr lang="en-US" dirty="0" smtClean="0">
                <a:latin typeface="Bell MT" panose="02020503060305020303" pitchFamily="18" charset="0"/>
              </a:rPr>
              <a:t>. Since, </a:t>
            </a:r>
            <a:r>
              <a:rPr lang="en-US" dirty="0">
                <a:latin typeface="Bell MT" panose="02020503060305020303" pitchFamily="18" charset="0"/>
              </a:rPr>
              <a:t>the two increments have been carried out concurrently without proper synchronization. Regardless of which of thread A and B that writes its updated version of count back to main memory, the updated value will only be 1 higher than the original value, despite the two </a:t>
            </a:r>
            <a:r>
              <a:rPr lang="en-US" dirty="0" smtClean="0">
                <a:latin typeface="Bell MT" panose="02020503060305020303" pitchFamily="18" charset="0"/>
              </a:rPr>
              <a:t>increments.”</a:t>
            </a:r>
          </a:p>
          <a:p>
            <a:endParaRPr lang="en-US" dirty="0" smtClean="0"/>
          </a:p>
          <a:p>
            <a:r>
              <a:rPr lang="en-US" dirty="0"/>
              <a:t>If two or more threads share an object, and more than one thread updates variables in that shared </a:t>
            </a:r>
            <a:r>
              <a:rPr lang="en-US" dirty="0" err="1"/>
              <a:t>object,</a:t>
            </a:r>
            <a:r>
              <a:rPr lang="en-US" b="1" dirty="0" err="1">
                <a:hlinkClick r:id="rId2"/>
              </a:rPr>
              <a:t>race</a:t>
            </a:r>
            <a:r>
              <a:rPr lang="en-US" b="1" dirty="0">
                <a:hlinkClick r:id="rId2"/>
              </a:rPr>
              <a:t> conditions</a:t>
            </a:r>
            <a:r>
              <a:rPr lang="en-US" dirty="0"/>
              <a:t> may occur.</a:t>
            </a:r>
            <a:r>
              <a:rPr lang="en-US" dirty="0" smtClean="0"/>
              <a:t>.</a:t>
            </a:r>
            <a:endParaRPr lang="en-US" dirty="0"/>
          </a:p>
          <a:p>
            <a:endParaRPr lang="en-US" dirty="0" smtClean="0"/>
          </a:p>
          <a:p>
            <a:r>
              <a:rPr lang="en-US" dirty="0"/>
              <a:t>To solve this </a:t>
            </a:r>
            <a:r>
              <a:rPr lang="en-US" dirty="0" smtClean="0"/>
              <a:t>‘race-condition’ problem, </a:t>
            </a:r>
            <a:r>
              <a:rPr lang="en-US"/>
              <a:t>you </a:t>
            </a:r>
            <a:r>
              <a:rPr lang="en-US" smtClean="0"/>
              <a:t>must do </a:t>
            </a:r>
            <a:r>
              <a:rPr lang="en-US" dirty="0" smtClean="0"/>
              <a:t>proper ‘synchronization’</a:t>
            </a:r>
            <a:endParaRPr lang="en-US" dirty="0"/>
          </a:p>
        </p:txBody>
      </p:sp>
    </p:spTree>
    <p:extLst>
      <p:ext uri="{BB962C8B-B14F-4D97-AF65-F5344CB8AC3E}">
        <p14:creationId xmlns:p14="http://schemas.microsoft.com/office/powerpoint/2010/main" val="88111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ym typeface="Verdana" pitchFamily="34" charset="0"/>
              </a:rPr>
              <a:t>Changes in JMM in Java 8</a:t>
            </a:r>
            <a:endParaRPr lang="en-US" dirty="0"/>
          </a:p>
        </p:txBody>
      </p:sp>
      <p:sp>
        <p:nvSpPr>
          <p:cNvPr id="3" name="Text Placeholder 2"/>
          <p:cNvSpPr>
            <a:spLocks noGrp="1"/>
          </p:cNvSpPr>
          <p:nvPr>
            <p:ph type="body" sz="quarter" idx="11"/>
          </p:nvPr>
        </p:nvSpPr>
        <p:spPr/>
        <p:txBody>
          <a:bodyPr/>
          <a:lstStyle/>
          <a:p>
            <a:r>
              <a:rPr lang="en-US" dirty="0"/>
              <a:t>Permanent Generation (</a:t>
            </a:r>
            <a:r>
              <a:rPr lang="en-US" dirty="0" err="1"/>
              <a:t>PermGen</a:t>
            </a:r>
            <a:r>
              <a:rPr lang="en-US" dirty="0"/>
              <a:t>) </a:t>
            </a:r>
            <a:r>
              <a:rPr lang="en-US" dirty="0" smtClean="0"/>
              <a:t>space has been completed removed in JAVA 8 and replaced with </a:t>
            </a:r>
            <a:r>
              <a:rPr lang="en-US" dirty="0" err="1" smtClean="0"/>
              <a:t>Metaspace</a:t>
            </a:r>
            <a:endParaRPr lang="en-US" dirty="0" smtClean="0"/>
          </a:p>
          <a:p>
            <a:r>
              <a:rPr lang="en-US" b="1" u="sng" dirty="0"/>
              <a:t/>
            </a:r>
            <a:br>
              <a:rPr lang="en-US" b="1" u="sng" dirty="0"/>
            </a:br>
            <a:r>
              <a:rPr lang="en-US" b="1" dirty="0" err="1"/>
              <a:t>PermGen</a:t>
            </a:r>
            <a:r>
              <a:rPr lang="en-US" b="1" dirty="0"/>
              <a:t> space situation</a:t>
            </a:r>
            <a:endParaRPr lang="en-US" dirty="0"/>
          </a:p>
          <a:p>
            <a:pPr marL="285750" indent="-285750">
              <a:buFont typeface="Arial" panose="020B0604020202020204" pitchFamily="34" charset="0"/>
              <a:buChar char="•"/>
            </a:pPr>
            <a:r>
              <a:rPr lang="en-US" dirty="0"/>
              <a:t>This memory space is completely removed.</a:t>
            </a:r>
          </a:p>
          <a:p>
            <a:pPr marL="285750" indent="-285750">
              <a:buFont typeface="Arial" panose="020B0604020202020204" pitchFamily="34" charset="0"/>
              <a:buChar char="•"/>
            </a:pPr>
            <a:r>
              <a:rPr lang="en-US" dirty="0"/>
              <a:t>The </a:t>
            </a:r>
            <a:r>
              <a:rPr lang="en-US" dirty="0" err="1"/>
              <a:t>PermSize</a:t>
            </a:r>
            <a:r>
              <a:rPr lang="en-US" dirty="0"/>
              <a:t> and </a:t>
            </a:r>
            <a:r>
              <a:rPr lang="en-US" dirty="0" err="1"/>
              <a:t>MaxPermSize</a:t>
            </a:r>
            <a:r>
              <a:rPr lang="en-US" dirty="0"/>
              <a:t> JVM arguments are ignored and a warning is issued if present at start-up.</a:t>
            </a:r>
          </a:p>
          <a:p>
            <a:r>
              <a:rPr lang="en-US" b="1" dirty="0" err="1"/>
              <a:t>Metaspace</a:t>
            </a:r>
            <a:r>
              <a:rPr lang="en-US" b="1" dirty="0"/>
              <a:t> memory allocation model</a:t>
            </a:r>
            <a:endParaRPr lang="en-US" dirty="0"/>
          </a:p>
          <a:p>
            <a:pPr marL="285750" indent="-285750">
              <a:buFont typeface="Arial" panose="020B0604020202020204" pitchFamily="34" charset="0"/>
              <a:buChar char="•"/>
            </a:pPr>
            <a:r>
              <a:rPr lang="en-US" dirty="0"/>
              <a:t>Most allocations for the class metadata are now allocated out of native memory.</a:t>
            </a:r>
          </a:p>
          <a:p>
            <a:pPr marL="285750" indent="-285750">
              <a:buFont typeface="Arial" panose="020B0604020202020204" pitchFamily="34" charset="0"/>
              <a:buChar char="•"/>
            </a:pPr>
            <a:r>
              <a:rPr lang="en-US" dirty="0"/>
              <a:t>The </a:t>
            </a:r>
            <a:r>
              <a:rPr lang="en-US" dirty="0" smtClean="0"/>
              <a:t>classes </a:t>
            </a:r>
            <a:r>
              <a:rPr lang="en-US" dirty="0"/>
              <a:t>that were used to describe class metadata have been removed.</a:t>
            </a:r>
          </a:p>
          <a:p>
            <a:pPr marL="285750"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2707690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68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a:t>Java Memory Model </a:t>
            </a:r>
            <a:r>
              <a:rPr lang="en-US" dirty="0" smtClean="0"/>
              <a:t>(JMM) defines </a:t>
            </a:r>
            <a:r>
              <a:rPr lang="en-US" dirty="0"/>
              <a:t>various types of </a:t>
            </a:r>
            <a:r>
              <a:rPr lang="en-US" dirty="0" smtClean="0"/>
              <a:t>‘Memory Area' used by JVM for </a:t>
            </a:r>
            <a:r>
              <a:rPr lang="en-US" dirty="0"/>
              <a:t>various purposes</a:t>
            </a:r>
          </a:p>
          <a:p>
            <a:pPr marL="285750" indent="-285750">
              <a:buFont typeface="Arial" panose="020B0604020202020204" pitchFamily="34" charset="0"/>
              <a:buChar char="•"/>
            </a:pPr>
            <a:r>
              <a:rPr lang="en-US" dirty="0"/>
              <a:t>It specifies </a:t>
            </a:r>
            <a:r>
              <a:rPr lang="en-US" dirty="0" smtClean="0"/>
              <a:t>how </a:t>
            </a:r>
            <a:r>
              <a:rPr lang="en-US" dirty="0"/>
              <a:t>and when different threads can see values written to shared variables by other </a:t>
            </a:r>
            <a:r>
              <a:rPr lang="en-US" dirty="0" smtClean="0"/>
              <a:t>threads</a:t>
            </a:r>
          </a:p>
          <a:p>
            <a:pPr marL="285750" indent="-285750">
              <a:buFont typeface="Arial" panose="020B0604020202020204" pitchFamily="34" charset="0"/>
              <a:buChar char="•"/>
            </a:pPr>
            <a:r>
              <a:rPr lang="en-US" dirty="0" smtClean="0"/>
              <a:t>It also defines interaction of JMM with internal Memory Hardware</a:t>
            </a:r>
            <a:endParaRPr lang="en-US" dirty="0"/>
          </a:p>
        </p:txBody>
      </p:sp>
    </p:spTree>
    <p:extLst>
      <p:ext uri="{BB962C8B-B14F-4D97-AF65-F5344CB8AC3E}">
        <p14:creationId xmlns:p14="http://schemas.microsoft.com/office/powerpoint/2010/main" val="204030472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Areas</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defRPr/>
            </a:pPr>
            <a:r>
              <a:rPr lang="en-US" dirty="0" smtClean="0"/>
              <a:t>JMM makes use of THREE memory areas:</a:t>
            </a:r>
          </a:p>
          <a:p>
            <a:pPr marL="692150" lvl="1" indent="-285750">
              <a:buFont typeface="Arial" panose="020B0604020202020204" pitchFamily="34" charset="0"/>
              <a:buChar char="•"/>
              <a:defRPr/>
            </a:pPr>
            <a:r>
              <a:rPr lang="en-US" dirty="0" smtClean="0"/>
              <a:t>Heap</a:t>
            </a:r>
          </a:p>
          <a:p>
            <a:pPr marL="692150" lvl="1" indent="-285750">
              <a:buFont typeface="Arial" panose="020B0604020202020204" pitchFamily="34" charset="0"/>
              <a:buChar char="•"/>
              <a:defRPr/>
            </a:pPr>
            <a:r>
              <a:rPr lang="en-US" dirty="0" err="1" smtClean="0"/>
              <a:t>Permgen</a:t>
            </a:r>
            <a:endParaRPr lang="en-US" dirty="0" smtClean="0"/>
          </a:p>
          <a:p>
            <a:pPr marL="692150" lvl="1" indent="-285750">
              <a:buFont typeface="Arial" panose="020B0604020202020204" pitchFamily="34" charset="0"/>
              <a:buChar char="•"/>
              <a:defRPr/>
            </a:pPr>
            <a:r>
              <a:rPr lang="en-US" dirty="0" smtClean="0"/>
              <a:t>Thread</a:t>
            </a:r>
          </a:p>
          <a:p>
            <a:pPr marL="692150" lvl="1" indent="-285750">
              <a:buFont typeface="Arial" panose="020B0604020202020204" pitchFamily="34" charset="0"/>
              <a:buChar char="•"/>
              <a:defRPr/>
            </a:pP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3516811"/>
            <a:ext cx="6172200" cy="17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518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Space</a:t>
            </a:r>
            <a:endParaRPr lang="en-US" dirty="0"/>
          </a:p>
        </p:txBody>
      </p:sp>
      <p:sp>
        <p:nvSpPr>
          <p:cNvPr id="3" name="Text Placeholder 2"/>
          <p:cNvSpPr>
            <a:spLocks noGrp="1"/>
          </p:cNvSpPr>
          <p:nvPr>
            <p:ph type="body" sz="quarter" idx="11"/>
          </p:nvPr>
        </p:nvSpPr>
        <p:spPr/>
        <p:txBody>
          <a:bodyPr/>
          <a:lstStyle/>
          <a:p>
            <a:pPr marL="285750" indent="-285750" algn="just">
              <a:buFont typeface="Arial" panose="020B0604020202020204" pitchFamily="34" charset="0"/>
              <a:buChar char="•"/>
              <a:defRPr/>
            </a:pPr>
            <a:r>
              <a:rPr lang="en-US" dirty="0"/>
              <a:t>Java Heap space is used by java runtime to allocate memory to Objects and JRE classes. </a:t>
            </a:r>
            <a:endParaRPr lang="en-US" dirty="0" smtClean="0"/>
          </a:p>
          <a:p>
            <a:pPr marL="285750" indent="-285750" algn="just">
              <a:buFont typeface="Arial" panose="020B0604020202020204" pitchFamily="34" charset="0"/>
              <a:buChar char="•"/>
              <a:defRPr/>
            </a:pPr>
            <a:r>
              <a:rPr lang="en-US" dirty="0" smtClean="0"/>
              <a:t>Whenever </a:t>
            </a:r>
            <a:r>
              <a:rPr lang="en-US" dirty="0"/>
              <a:t>we create any object, it’s always created in the Heap space. </a:t>
            </a:r>
            <a:endParaRPr lang="en-US" dirty="0" smtClean="0"/>
          </a:p>
          <a:p>
            <a:pPr marL="285750" indent="-285750" algn="just">
              <a:buFont typeface="Arial" panose="020B0604020202020204" pitchFamily="34" charset="0"/>
              <a:buChar char="•"/>
              <a:defRPr/>
            </a:pPr>
            <a:r>
              <a:rPr lang="en-US" dirty="0" smtClean="0"/>
              <a:t>Any </a:t>
            </a:r>
            <a:r>
              <a:rPr lang="en-US" dirty="0"/>
              <a:t>object created in the heap space has global access and can be referenced from anywhere of the </a:t>
            </a:r>
            <a:r>
              <a:rPr lang="en-US" dirty="0" smtClean="0"/>
              <a:t>application</a:t>
            </a:r>
          </a:p>
          <a:p>
            <a:pPr marL="285750" indent="-285750" algn="just">
              <a:buFont typeface="Arial" panose="020B0604020202020204" pitchFamily="34" charset="0"/>
              <a:buChar char="•"/>
              <a:defRPr/>
            </a:pPr>
            <a:r>
              <a:rPr lang="en-US" dirty="0"/>
              <a:t>Garbage Collection runs on the heap memory to free the memory used by objects that doesn’t have any reference.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2515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Space (contd.)</a:t>
            </a:r>
            <a:endParaRPr lang="en-US" dirty="0"/>
          </a:p>
        </p:txBody>
      </p:sp>
      <p:sp>
        <p:nvSpPr>
          <p:cNvPr id="3" name="Text Placeholder 2"/>
          <p:cNvSpPr>
            <a:spLocks noGrp="1"/>
          </p:cNvSpPr>
          <p:nvPr>
            <p:ph type="body" sz="quarter" idx="11"/>
          </p:nvPr>
        </p:nvSpPr>
        <p:spPr/>
        <p:txBody>
          <a:bodyPr/>
          <a:lstStyle/>
          <a:p>
            <a:r>
              <a:rPr lang="en-US" dirty="0" smtClean="0"/>
              <a:t>Heap Space is further divided into two generations/ areas namely:</a:t>
            </a:r>
          </a:p>
          <a:p>
            <a:endParaRPr lang="en-US" dirty="0" smtClean="0"/>
          </a:p>
          <a:p>
            <a:r>
              <a:rPr lang="en-US" sz="2000" b="1" dirty="0" smtClean="0"/>
              <a:t>Young Generation </a:t>
            </a:r>
            <a:r>
              <a:rPr lang="en-US" dirty="0" smtClean="0"/>
              <a:t>– This pool is further divided into following areas:</a:t>
            </a:r>
          </a:p>
          <a:p>
            <a:pPr marL="692150" lvl="1" indent="-285750">
              <a:buFont typeface="Arial" panose="020B0604020202020204" pitchFamily="34" charset="0"/>
              <a:buChar char="•"/>
            </a:pPr>
            <a:r>
              <a:rPr lang="en-US" dirty="0" smtClean="0"/>
              <a:t>Eden Space: </a:t>
            </a:r>
            <a:r>
              <a:rPr lang="en-US" dirty="0"/>
              <a:t>The pool from which memory is initially allocated for most objects</a:t>
            </a:r>
            <a:endParaRPr lang="en-US" dirty="0" smtClean="0"/>
          </a:p>
          <a:p>
            <a:pPr marL="692150" lvl="1" indent="-285750">
              <a:buFont typeface="Arial" panose="020B0604020202020204" pitchFamily="34" charset="0"/>
              <a:buChar char="•"/>
            </a:pPr>
            <a:r>
              <a:rPr lang="en-US" dirty="0" smtClean="0"/>
              <a:t>Survivor Space: </a:t>
            </a:r>
            <a:r>
              <a:rPr lang="en-US" dirty="0"/>
              <a:t>The pool containing objects that have survived the </a:t>
            </a:r>
            <a:r>
              <a:rPr lang="en-US" dirty="0" smtClean="0"/>
              <a:t>(minor) garbage </a:t>
            </a:r>
            <a:r>
              <a:rPr lang="en-US" dirty="0"/>
              <a:t>collection of the Eden space</a:t>
            </a:r>
            <a:endParaRPr lang="en-US" dirty="0" smtClean="0"/>
          </a:p>
          <a:p>
            <a:pPr marL="285750" indent="-285750">
              <a:buFont typeface="Arial" panose="020B0604020202020204" pitchFamily="34" charset="0"/>
              <a:buChar char="•"/>
            </a:pPr>
            <a:endParaRPr lang="en-US" sz="2000" b="1" dirty="0" smtClean="0"/>
          </a:p>
          <a:p>
            <a:r>
              <a:rPr lang="en-US" sz="2000" b="1" dirty="0" smtClean="0"/>
              <a:t>Old Generation</a:t>
            </a:r>
            <a:r>
              <a:rPr lang="en-US" dirty="0" smtClean="0"/>
              <a:t> (aka Tenured Generation) - </a:t>
            </a:r>
            <a:r>
              <a:rPr lang="en-US" dirty="0"/>
              <a:t>The pool containing objects that have existed for some time in the survivor space</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692150" lvl="1" indent="-285750">
              <a:buFontTx/>
              <a:buChar char="-"/>
            </a:pPr>
            <a:endParaRPr lang="en-US" dirty="0" smtClean="0"/>
          </a:p>
        </p:txBody>
      </p:sp>
    </p:spTree>
    <p:extLst>
      <p:ext uri="{BB962C8B-B14F-4D97-AF65-F5344CB8AC3E}">
        <p14:creationId xmlns:p14="http://schemas.microsoft.com/office/powerpoint/2010/main" val="1371227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Pictorial View of Java Heap </a:t>
            </a:r>
            <a:endParaRPr lang="en-US" dirty="0"/>
          </a:p>
        </p:txBody>
      </p:sp>
      <p:sp>
        <p:nvSpPr>
          <p:cNvPr id="3" name="Text Placeholder 2"/>
          <p:cNvSpPr>
            <a:spLocks noGrp="1"/>
          </p:cNvSpPr>
          <p:nvPr>
            <p:ph type="body" sz="quarter" idx="11"/>
          </p:nvPr>
        </p:nvSpPr>
        <p:spPr/>
        <p:txBody>
          <a:bodyPr/>
          <a:lstStyle/>
          <a:p>
            <a:pPr lvl="2" indent="0" algn="just">
              <a:lnSpc>
                <a:spcPct val="110000"/>
              </a:lnSpc>
              <a:spcAft>
                <a:spcPct val="0"/>
              </a:spcAft>
              <a:buNone/>
              <a:defRPr/>
            </a:pPr>
            <a:endParaRPr lang="en-US" sz="1400" i="1" dirty="0"/>
          </a:p>
          <a:p>
            <a:pPr marL="692150" lvl="1" indent="-285750" algn="just">
              <a:lnSpc>
                <a:spcPct val="110000"/>
              </a:lnSpc>
              <a:spcAft>
                <a:spcPct val="0"/>
              </a:spcAft>
              <a:buFont typeface="Arial" panose="020B0604020202020204" pitchFamily="34" charset="0"/>
              <a:buChar char="•"/>
              <a:defRPr/>
            </a:pPr>
            <a:endParaRPr lang="en-US" b="1" dirty="0"/>
          </a:p>
          <a:p>
            <a:pPr marL="692150" lvl="1" indent="-285750" algn="just">
              <a:lnSpc>
                <a:spcPct val="110000"/>
              </a:lnSpc>
              <a:spcAft>
                <a:spcPct val="0"/>
              </a:spcAft>
              <a:buFont typeface="Arial" panose="020B0604020202020204" pitchFamily="34" charset="0"/>
              <a:buChar char="•"/>
              <a:defRPr/>
            </a:pPr>
            <a:endParaRPr lang="en-US" b="1" dirty="0"/>
          </a:p>
          <a:p>
            <a:pPr marL="692150" lvl="1" indent="-285750" algn="just">
              <a:lnSpc>
                <a:spcPct val="110000"/>
              </a:lnSpc>
              <a:spcAft>
                <a:spcPct val="0"/>
              </a:spcAft>
              <a:buFont typeface="Arial" panose="020B0604020202020204" pitchFamily="34" charset="0"/>
              <a:buChar char="•"/>
              <a:defRPr/>
            </a:pPr>
            <a:endParaRPr lang="en-US" dirty="0"/>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1757362"/>
            <a:ext cx="6316662" cy="4162425"/>
          </a:xfrm>
          <a:prstGeom prst="rect">
            <a:avLst/>
          </a:prstGeom>
          <a:noFill/>
          <a:ln>
            <a:noFill/>
          </a:ln>
          <a:effectLst>
            <a:glow rad="228600">
              <a:schemeClr val="accent5">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4152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More About Young Generation</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a:t>Most of the newly created objects are located in the Eden memory space.</a:t>
            </a:r>
          </a:p>
          <a:p>
            <a:pPr marL="285750" indent="-285750">
              <a:buFont typeface="Arial" panose="020B0604020202020204" pitchFamily="34" charset="0"/>
              <a:buChar char="•"/>
            </a:pPr>
            <a:r>
              <a:rPr lang="en-US" dirty="0"/>
              <a:t>When Eden space is filled with objects, Minor GC is performed and all the survivor objects are moved to one of the survivor spaces.</a:t>
            </a:r>
          </a:p>
          <a:p>
            <a:pPr marL="285750" indent="-285750">
              <a:buFont typeface="Arial" panose="020B0604020202020204" pitchFamily="34" charset="0"/>
              <a:buChar char="•"/>
            </a:pPr>
            <a:r>
              <a:rPr lang="en-US" dirty="0"/>
              <a:t>Minor GC also checks the survivor objects and move them to the other survivor space. </a:t>
            </a:r>
            <a:r>
              <a:rPr lang="en-US" b="1" dirty="0">
                <a:solidFill>
                  <a:srgbClr val="FF0000"/>
                </a:solidFill>
              </a:rPr>
              <a:t>So at a time, one of the survivor space is always empty.</a:t>
            </a:r>
          </a:p>
          <a:p>
            <a:pPr marL="285750" indent="-285750">
              <a:buFont typeface="Arial" panose="020B0604020202020204" pitchFamily="34" charset="0"/>
              <a:buChar char="•"/>
            </a:pPr>
            <a:r>
              <a:rPr lang="en-US" dirty="0"/>
              <a:t>Objects that are survived after many cycles of GC, are moved to the Old generation memory space. Usually it’s done by setting a threshold for the age of the young generation objects before they become eligible to promote to Old generation.</a:t>
            </a:r>
          </a:p>
          <a:p>
            <a:pPr marL="285750" lvl="1" indent="-285750">
              <a:spcAft>
                <a:spcPts val="800"/>
              </a:spcAft>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1584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More About Old Generation</a:t>
            </a:r>
            <a:endParaRPr lang="en-US" dirty="0"/>
          </a:p>
        </p:txBody>
      </p:sp>
      <p:sp>
        <p:nvSpPr>
          <p:cNvPr id="3" name="Text Placeholder 2"/>
          <p:cNvSpPr>
            <a:spLocks noGrp="1"/>
          </p:cNvSpPr>
          <p:nvPr>
            <p:ph type="body" sz="quarter" idx="11"/>
          </p:nvPr>
        </p:nvSpPr>
        <p:spPr/>
        <p:txBody>
          <a:bodyPr/>
          <a:lstStyle/>
          <a:p>
            <a:pPr marL="285750" lvl="1" indent="-285750">
              <a:spcAft>
                <a:spcPts val="800"/>
              </a:spcAft>
              <a:buFont typeface="Arial" panose="020B0604020202020204" pitchFamily="34" charset="0"/>
              <a:buChar char="•"/>
            </a:pPr>
            <a:r>
              <a:rPr lang="en-US" dirty="0"/>
              <a:t>Old Generation memory contains the objects that are long lived and survived after many rounds of Minor </a:t>
            </a:r>
            <a:r>
              <a:rPr lang="en-US" dirty="0" smtClean="0"/>
              <a:t>GC.</a:t>
            </a:r>
          </a:p>
          <a:p>
            <a:pPr marL="285750" lvl="1" indent="-285750">
              <a:spcAft>
                <a:spcPts val="800"/>
              </a:spcAft>
              <a:buFont typeface="Arial" panose="020B0604020202020204" pitchFamily="34" charset="0"/>
              <a:buChar char="•"/>
            </a:pPr>
            <a:r>
              <a:rPr lang="en-US" dirty="0" smtClean="0"/>
              <a:t>Usually </a:t>
            </a:r>
            <a:r>
              <a:rPr lang="en-US" dirty="0"/>
              <a:t>garbage collection is performed in Old Generation memory when it’s full. </a:t>
            </a:r>
            <a:endParaRPr lang="en-US" dirty="0" smtClean="0"/>
          </a:p>
          <a:p>
            <a:pPr marL="285750" lvl="1" indent="-285750">
              <a:spcAft>
                <a:spcPts val="800"/>
              </a:spcAft>
              <a:buFont typeface="Arial" panose="020B0604020202020204" pitchFamily="34" charset="0"/>
              <a:buChar char="•"/>
            </a:pPr>
            <a:r>
              <a:rPr lang="en-US" dirty="0" smtClean="0"/>
              <a:t>Old </a:t>
            </a:r>
            <a:r>
              <a:rPr lang="en-US" dirty="0"/>
              <a:t>Generation Garbage Collection is called </a:t>
            </a:r>
            <a:r>
              <a:rPr lang="en-US" b="1" dirty="0"/>
              <a:t>Major GC</a:t>
            </a:r>
            <a:r>
              <a:rPr lang="en-US" dirty="0"/>
              <a:t> and usually takes longer time.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7161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ummary">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Agenda">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themeOverride>
</file>

<file path=docProps/app.xml><?xml version="1.0" encoding="utf-8"?>
<Properties xmlns="http://schemas.openxmlformats.org/officeDocument/2006/extended-properties" xmlns:vt="http://schemas.openxmlformats.org/officeDocument/2006/docPropsVTypes">
  <TotalTime>5677</TotalTime>
  <Words>1120</Words>
  <Application>Microsoft Office PowerPoint</Application>
  <PresentationFormat>Custom</PresentationFormat>
  <Paragraphs>108</Paragraphs>
  <Slides>23</Slides>
  <Notes>0</Notes>
  <HiddenSlides>0</HiddenSlides>
  <MMClips>0</MMClips>
  <ScaleCrop>false</ScaleCrop>
  <HeadingPairs>
    <vt:vector size="4" baseType="variant">
      <vt:variant>
        <vt:lpstr>Theme</vt:lpstr>
      </vt:variant>
      <vt:variant>
        <vt:i4>7</vt:i4>
      </vt:variant>
      <vt:variant>
        <vt:lpstr>Slide Titles</vt:lpstr>
      </vt:variant>
      <vt:variant>
        <vt:i4>23</vt:i4>
      </vt:variant>
    </vt:vector>
  </HeadingPairs>
  <TitlesOfParts>
    <vt:vector size="30" baseType="lpstr">
      <vt:lpstr>Cover</vt:lpstr>
      <vt:lpstr>Divider</vt:lpstr>
      <vt:lpstr>Quote</vt:lpstr>
      <vt:lpstr>Summary</vt:lpstr>
      <vt:lpstr>Content</vt:lpstr>
      <vt:lpstr>Back Cover</vt:lpstr>
      <vt:lpstr>Agenda</vt:lpstr>
      <vt:lpstr>Java Memory Model</vt:lpstr>
      <vt:lpstr>AGENDA</vt:lpstr>
      <vt:lpstr>Introduction</vt:lpstr>
      <vt:lpstr>Memory Areas</vt:lpstr>
      <vt:lpstr>Heap Space</vt:lpstr>
      <vt:lpstr>Heap Space (contd.)</vt:lpstr>
      <vt:lpstr>Pictorial View of Java Heap </vt:lpstr>
      <vt:lpstr>More About Young Generation</vt:lpstr>
      <vt:lpstr>More About Old Generation</vt:lpstr>
      <vt:lpstr>Heap Space | Interesting Points</vt:lpstr>
      <vt:lpstr>‘Perm’ region</vt:lpstr>
      <vt:lpstr>‘Thread’ (aka Stack Memory)</vt:lpstr>
      <vt:lpstr>Java Memory Model | Full View</vt:lpstr>
      <vt:lpstr>JMM and Interation With Hardware Memory</vt:lpstr>
      <vt:lpstr>Computer Hardware Architecture - Glimpse</vt:lpstr>
      <vt:lpstr>Speed of various memory types</vt:lpstr>
      <vt:lpstr>Data Flow in Registers, Cache and Main Memory</vt:lpstr>
      <vt:lpstr>Bridging The Gap Between The Java Memory Model And The Hardware Memory Architecture </vt:lpstr>
      <vt:lpstr>Bridging Explained</vt:lpstr>
      <vt:lpstr>Visibility of Shared Objects </vt:lpstr>
      <vt:lpstr>Race Conditions </vt:lpstr>
      <vt:lpstr>Changes in JMM in Java 8</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1389</cp:revision>
  <cp:lastPrinted>2015-12-16T22:21:09Z</cp:lastPrinted>
  <dcterms:created xsi:type="dcterms:W3CDTF">2013-05-02T18:01:03Z</dcterms:created>
  <dcterms:modified xsi:type="dcterms:W3CDTF">2017-05-01T10:15:53Z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ServerID" pid="2">
    <vt:lpwstr>2a760b3e-54a5-418b-9dd9-555cd32dea45</vt:lpwstr>
  </property>
  <property fmtid="{D5CDD505-2E9C-101B-9397-08002B2CF9AE}" name="Jive_LatestUserAccountName" pid="3">
    <vt:lpwstr>madmalle</vt:lpwstr>
  </property>
  <property fmtid="{D5CDD505-2E9C-101B-9397-08002B2CF9AE}" name="Jive_VersionGuid" pid="4">
    <vt:lpwstr>728a1d05-18c9-4fad-b61f-d95cf7db24c8</vt:lpwstr>
  </property>
  <property fmtid="{D5CDD505-2E9C-101B-9397-08002B2CF9AE}" name="Offisync_UniqueId" pid="5">
    <vt:lpwstr>152020</vt:lpwstr>
  </property>
  <property fmtid="{D5CDD505-2E9C-101B-9397-08002B2CF9AE}" name="Offisync_UpdateToken" pid="6">
    <vt:lpwstr>2</vt:lpwstr>
  </property>
  <property fmtid="{D5CDD505-2E9C-101B-9397-08002B2CF9AE}" name="Offisync_ProviderInitializationData" pid="7">
    <vt:lpwstr>https://vox.publicis.sapient.com</vt:lpwstr>
  </property>
</Properties>
</file>