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3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A505-B312-4F7F-883B-690EE67951CF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2CF4-9C92-488A-8F37-74410F7B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Lifecycle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2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componentWillMount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Your component is going to appear on the screen very shortly. That chunky render function, with all its beautifully off-putting JSX, is about to be called. 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Its used for App configuration like connecting to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(firebase)</a:t>
            </a:r>
          </a:p>
          <a:p>
            <a:r>
              <a:rPr lang="en-US" sz="1800" b="1" dirty="0"/>
              <a:t>Most Common Use Case: </a:t>
            </a:r>
            <a:r>
              <a:rPr lang="en-US" sz="1800" dirty="0"/>
              <a:t>App configuration in your root component</a:t>
            </a:r>
            <a:r>
              <a:rPr lang="en-US" sz="1800" b="1" dirty="0"/>
              <a:t>.</a:t>
            </a:r>
            <a:endParaRPr lang="en-US" sz="1800" dirty="0"/>
          </a:p>
          <a:p>
            <a:r>
              <a:rPr lang="en-US" sz="1800" b="1" dirty="0"/>
              <a:t>Can call </a:t>
            </a:r>
            <a:r>
              <a:rPr lang="en-US" sz="1800" b="1" dirty="0" err="1"/>
              <a:t>setState</a:t>
            </a:r>
            <a:r>
              <a:rPr lang="en-US" sz="1800" dirty="0"/>
              <a:t>: Don’t. Use default state instead.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4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componentDidMount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Your component is out there, mounted and ready to be used. Now </a:t>
            </a:r>
            <a:r>
              <a:rPr lang="en-US" sz="1800" dirty="0" err="1" smtClean="0"/>
              <a:t>what?</a:t>
            </a:r>
            <a:r>
              <a:rPr lang="en-US" sz="1800" b="1" dirty="0" err="1" smtClean="0"/>
              <a:t>Here</a:t>
            </a:r>
            <a:r>
              <a:rPr lang="en-US" sz="1800" dirty="0"/>
              <a:t> is where you load in your data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Basically, here you want to do all the setup you couldn’t do without a DOM, and start getting all the data you need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Most Common Use Case: </a:t>
            </a:r>
            <a:r>
              <a:rPr lang="en-US" sz="1800" dirty="0"/>
              <a:t>Starting AJAX calls to load in data for your component.</a:t>
            </a:r>
          </a:p>
          <a:p>
            <a:r>
              <a:rPr lang="en-US" sz="1800" b="1" dirty="0"/>
              <a:t>Can call </a:t>
            </a:r>
            <a:r>
              <a:rPr lang="en-US" sz="1800" b="1" dirty="0" err="1"/>
              <a:t>setState</a:t>
            </a:r>
            <a:r>
              <a:rPr lang="en-US" sz="1800" dirty="0"/>
              <a:t>: Yes.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007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componentWillReceiveProps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component was doing just fine, when all of a sudden a stream of new props arrive to mess things up.</a:t>
            </a:r>
          </a:p>
          <a:p>
            <a:r>
              <a:rPr lang="en-US" sz="1800" dirty="0"/>
              <a:t>Perhaps some data that was loaded in by a parent component’s </a:t>
            </a:r>
            <a:r>
              <a:rPr lang="en-US" sz="1800" dirty="0" err="1"/>
              <a:t>componentDidMount</a:t>
            </a:r>
            <a:r>
              <a:rPr lang="en-US" sz="1800" dirty="0"/>
              <a:t> finally arrived, and is being passed down.</a:t>
            </a:r>
          </a:p>
          <a:p>
            <a:r>
              <a:rPr lang="en-US" sz="1800" dirty="0"/>
              <a:t>Before our component does anything with the new props, </a:t>
            </a:r>
            <a:r>
              <a:rPr lang="en-US" sz="1800" dirty="0" err="1"/>
              <a:t>componentWillReceiveProps</a:t>
            </a:r>
            <a:r>
              <a:rPr lang="en-US" sz="1800" dirty="0"/>
              <a:t> is called, with the </a:t>
            </a:r>
            <a:r>
              <a:rPr lang="en-US" sz="1800" dirty="0" smtClean="0"/>
              <a:t>next </a:t>
            </a:r>
            <a:r>
              <a:rPr lang="en-US" sz="1800" dirty="0"/>
              <a:t>props as the argument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Most Common Use Case: </a:t>
            </a:r>
            <a:r>
              <a:rPr lang="en-US" sz="1800" dirty="0"/>
              <a:t>Acting on particular prop changes to trigger state transitions.</a:t>
            </a:r>
          </a:p>
          <a:p>
            <a:r>
              <a:rPr lang="en-US" sz="1800" b="1" dirty="0"/>
              <a:t>Can call </a:t>
            </a:r>
            <a:r>
              <a:rPr lang="en-US" sz="1800" b="1" dirty="0" err="1"/>
              <a:t>setState</a:t>
            </a:r>
            <a:r>
              <a:rPr lang="en-US" sz="1800" dirty="0"/>
              <a:t>: Yes.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79" y="4362584"/>
            <a:ext cx="6677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shouldComponentUpdate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shouldComponentUpdate</a:t>
            </a:r>
            <a:r>
              <a:rPr lang="en-US" sz="1800" dirty="0"/>
              <a:t> should always return a </a:t>
            </a:r>
            <a:r>
              <a:rPr lang="en-US" sz="1800" dirty="0" err="1"/>
              <a:t>boolean</a:t>
            </a:r>
            <a:r>
              <a:rPr lang="en-US" sz="1800" dirty="0"/>
              <a:t> — an answer to the question, “should I </a:t>
            </a:r>
            <a:r>
              <a:rPr lang="en-US" sz="1800" dirty="0" smtClean="0"/>
              <a:t>re-</a:t>
            </a:r>
            <a:r>
              <a:rPr lang="en-US" sz="1800" dirty="0" err="1" smtClean="0"/>
              <a:t>renderThe</a:t>
            </a:r>
            <a:r>
              <a:rPr lang="en-US" sz="1800" dirty="0" smtClean="0"/>
              <a:t> </a:t>
            </a:r>
            <a:r>
              <a:rPr lang="en-US" sz="1800" dirty="0"/>
              <a:t>default is that it always returns true.</a:t>
            </a:r>
          </a:p>
          <a:p>
            <a:r>
              <a:rPr lang="en-US" sz="1800" dirty="0"/>
              <a:t>But if you’re worried about wasted renders and other nonsense — </a:t>
            </a:r>
            <a:r>
              <a:rPr lang="en-US" sz="1800" dirty="0" err="1"/>
              <a:t>shouldComponentUpdate</a:t>
            </a:r>
            <a:r>
              <a:rPr lang="en-US" sz="1800" dirty="0"/>
              <a:t> is an awesome place to improve performance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ShouldComponentUpdate</a:t>
            </a:r>
            <a:r>
              <a:rPr lang="en-US" sz="1800" dirty="0"/>
              <a:t> allows us to say: only update if the props you care about change.</a:t>
            </a:r>
          </a:p>
          <a:p>
            <a:r>
              <a:rPr lang="en-US" sz="1800" dirty="0"/>
              <a:t>But keep in mind that it can cause major problems if you set it and forget it, because your React component will not update normally. So use with caution.</a:t>
            </a:r>
          </a:p>
          <a:p>
            <a:r>
              <a:rPr lang="en-US" sz="1800" b="1" dirty="0"/>
              <a:t>Most Common Use Case: </a:t>
            </a:r>
            <a:r>
              <a:rPr lang="en-US" sz="1800" dirty="0"/>
              <a:t>Controlling exactly when your component will re-render.</a:t>
            </a:r>
          </a:p>
          <a:p>
            <a:r>
              <a:rPr lang="en-US" sz="1800" b="1" dirty="0"/>
              <a:t>Can call </a:t>
            </a:r>
            <a:r>
              <a:rPr lang="en-US" sz="1800" b="1" dirty="0" err="1"/>
              <a:t>setState</a:t>
            </a:r>
            <a:r>
              <a:rPr lang="en-US" sz="1800" dirty="0"/>
              <a:t>: No.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838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componentWillUpdate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“Want me to do anything before I re-render?” our component asks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Most Common Use Case: </a:t>
            </a:r>
            <a:r>
              <a:rPr lang="en-US" sz="1800" dirty="0"/>
              <a:t>Used instead of </a:t>
            </a:r>
            <a:r>
              <a:rPr lang="en-US" sz="1800" dirty="0" err="1"/>
              <a:t>componentWillReceiveProps</a:t>
            </a:r>
            <a:r>
              <a:rPr lang="en-US" sz="1800" dirty="0"/>
              <a:t> on a component that also has </a:t>
            </a:r>
            <a:r>
              <a:rPr lang="en-US" sz="1800" dirty="0" err="1"/>
              <a:t>shouldComponentUpdate</a:t>
            </a:r>
            <a:r>
              <a:rPr lang="en-US" sz="1800" dirty="0"/>
              <a:t> (but no access to previous props).</a:t>
            </a:r>
          </a:p>
          <a:p>
            <a:r>
              <a:rPr lang="en-US" sz="1800" b="1" dirty="0"/>
              <a:t>Can call </a:t>
            </a:r>
            <a:r>
              <a:rPr lang="en-US" sz="1800" b="1" dirty="0" err="1"/>
              <a:t>setState</a:t>
            </a:r>
            <a:r>
              <a:rPr lang="en-US" sz="1800" dirty="0"/>
              <a:t>: No.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808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componentDidUpdate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Here we can do the same stuff we did in </a:t>
            </a:r>
            <a:r>
              <a:rPr lang="en-US" sz="1800" dirty="0" err="1" smtClean="0"/>
              <a:t>componentDidMount</a:t>
            </a:r>
            <a:r>
              <a:rPr lang="en-US" sz="1800" dirty="0" smtClean="0"/>
              <a:t> – Do Ajax calls and other </a:t>
            </a:r>
            <a:r>
              <a:rPr lang="en-US" sz="1800" dirty="0" err="1" smtClean="0"/>
              <a:t>async</a:t>
            </a:r>
            <a:r>
              <a:rPr lang="en-US" sz="1800" dirty="0" smtClean="0"/>
              <a:t> functions , set States that will trigger next update</a:t>
            </a:r>
          </a:p>
          <a:p>
            <a:r>
              <a:rPr lang="en-US" sz="1800" b="1" dirty="0"/>
              <a:t>Most Common Use Case: </a:t>
            </a:r>
            <a:r>
              <a:rPr lang="en-US" sz="1800" dirty="0"/>
              <a:t>Updating the DOM in response to prop or state changes.</a:t>
            </a:r>
          </a:p>
          <a:p>
            <a:r>
              <a:rPr lang="en-US" sz="1800" b="1" dirty="0"/>
              <a:t>Can call </a:t>
            </a:r>
            <a:r>
              <a:rPr lang="en-US" sz="1800" b="1" dirty="0" err="1"/>
              <a:t>setState</a:t>
            </a:r>
            <a:r>
              <a:rPr lang="en-US" sz="1800" dirty="0"/>
              <a:t>: Yes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15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componentWillUnmount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Before Components are destroyed or Unmounted – React Allows you to interact with your component one last time.</a:t>
            </a:r>
          </a:p>
          <a:p>
            <a:r>
              <a:rPr lang="en-US" sz="1800" b="1" dirty="0" smtClean="0"/>
              <a:t>Most Common Use Case: </a:t>
            </a:r>
            <a:r>
              <a:rPr lang="en-US" sz="1800" dirty="0" smtClean="0"/>
              <a:t>Release resources.</a:t>
            </a:r>
          </a:p>
          <a:p>
            <a:r>
              <a:rPr lang="en-US" sz="1800" b="1" dirty="0" smtClean="0"/>
              <a:t>Can call </a:t>
            </a:r>
            <a:r>
              <a:rPr lang="en-US" sz="1800" b="1" dirty="0" err="1" smtClean="0"/>
              <a:t>setState</a:t>
            </a:r>
            <a:r>
              <a:rPr lang="en-US" sz="1800" dirty="0" smtClean="0"/>
              <a:t>: No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589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React Lifecycle Methods</vt:lpstr>
      <vt:lpstr>componentWillMount</vt:lpstr>
      <vt:lpstr>componentDidMount </vt:lpstr>
      <vt:lpstr>componentWillReceiveProps </vt:lpstr>
      <vt:lpstr>shouldComponentUpdate </vt:lpstr>
      <vt:lpstr>componentWillUpdate </vt:lpstr>
      <vt:lpstr>componentDidUpdate </vt:lpstr>
      <vt:lpstr>componentWillUnmount </vt:lpstr>
    </vt:vector>
  </TitlesOfParts>
  <Company>Sapient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LifeCycle Methods</dc:title>
  <dc:creator>Shivam Kashyap</dc:creator>
  <cp:lastModifiedBy>Shivam Kashyap</cp:lastModifiedBy>
  <cp:revision>4</cp:revision>
  <dcterms:created xsi:type="dcterms:W3CDTF">2018-10-31T03:34:37Z</dcterms:created>
  <dcterms:modified xsi:type="dcterms:W3CDTF">2018-10-31T04:00:00Z</dcterms:modified>
</cp:coreProperties>
</file>