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62" r:id="rId3"/>
    <p:sldId id="269" r:id="rId4"/>
    <p:sldId id="264" r:id="rId5"/>
    <p:sldId id="265" r:id="rId6"/>
    <p:sldId id="266" r:id="rId7"/>
    <p:sldId id="267" r:id="rId8"/>
    <p:sldId id="268" r:id="rId9"/>
    <p:sldId id="270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72" r:id="rId18"/>
    <p:sldId id="27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7" autoAdjust="0"/>
    <p:restoredTop sz="80072" autoAdjust="0"/>
  </p:normalViewPr>
  <p:slideViewPr>
    <p:cSldViewPr snapToGrid="0">
      <p:cViewPr varScale="1">
        <p:scale>
          <a:sx n="59" d="100"/>
          <a:sy n="59" d="100"/>
        </p:scale>
        <p:origin x="45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DC32FA-C294-4A78-B5BD-80234A1BB4C7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FC0775-F8DC-44D1-A53A-FA6A6DD90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1535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Store is</a:t>
            </a:r>
            <a:r>
              <a:rPr lang="en-US" baseline="0" dirty="0" smtClean="0"/>
              <a:t> where the entire state of the App lives , its basically just one big object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FC0775-F8DC-44D1-A53A-FA6A6DD90D3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4265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Actions are</a:t>
            </a:r>
            <a:r>
              <a:rPr lang="en-US" baseline="0" dirty="0" smtClean="0"/>
              <a:t> send or dispatched from the views which are payloads for the reducer 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FC0775-F8DC-44D1-A53A-FA6A6DD90D3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7090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Reducers</a:t>
            </a:r>
            <a:r>
              <a:rPr lang="en-US" baseline="0" dirty="0" smtClean="0"/>
              <a:t> take the payload from the action and then update the store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FC0775-F8DC-44D1-A53A-FA6A6DD90D3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620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Reducer  takes</a:t>
            </a:r>
            <a:r>
              <a:rPr lang="en-US" baseline="0" dirty="0" smtClean="0"/>
              <a:t> the payload and update the store which in turn update the states accordingly.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FC0775-F8DC-44D1-A53A-FA6A6DD90D3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5278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might notice the call looks little… weird. Why connect(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mapStateToProps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)(Counter) and not connect(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mapStateToProps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Counter) or connect(Counter,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mapStateToProps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)? What’s that doing?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It’s written this way because connect is a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higher-order function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which is a fancy way of saying it returns a function when you call it. And then calling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function with a component returns a new (wrapped) component.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FC0775-F8DC-44D1-A53A-FA6A6DD90D3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3271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FC0775-F8DC-44D1-A53A-FA6A6DD90D3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512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FB5F4-649B-4F9F-8A7B-E10D1FA4B5BE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DDE14-838E-4E87-B832-45F0277EF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270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FB5F4-649B-4F9F-8A7B-E10D1FA4B5BE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DDE14-838E-4E87-B832-45F0277EF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381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FB5F4-649B-4F9F-8A7B-E10D1FA4B5BE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DDE14-838E-4E87-B832-45F0277EF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995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FB5F4-649B-4F9F-8A7B-E10D1FA4B5BE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DDE14-838E-4E87-B832-45F0277EF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748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FB5F4-649B-4F9F-8A7B-E10D1FA4B5BE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DDE14-838E-4E87-B832-45F0277EF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440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FB5F4-649B-4F9F-8A7B-E10D1FA4B5BE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DDE14-838E-4E87-B832-45F0277EF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039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FB5F4-649B-4F9F-8A7B-E10D1FA4B5BE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DDE14-838E-4E87-B832-45F0277EF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54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FB5F4-649B-4F9F-8A7B-E10D1FA4B5BE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DDE14-838E-4E87-B832-45F0277EF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160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FB5F4-649B-4F9F-8A7B-E10D1FA4B5BE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DDE14-838E-4E87-B832-45F0277EF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546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FB5F4-649B-4F9F-8A7B-E10D1FA4B5BE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DDE14-838E-4E87-B832-45F0277EF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244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FB5F4-649B-4F9F-8A7B-E10D1FA4B5BE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DDE14-838E-4E87-B832-45F0277EF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942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8FB5F4-649B-4F9F-8A7B-E10D1FA4B5BE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DDE14-838E-4E87-B832-45F0277EF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658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Redux With React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392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to change in react component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Step 1</a:t>
            </a:r>
          </a:p>
          <a:p>
            <a:pPr lvl="1"/>
            <a:r>
              <a:rPr lang="en-US" dirty="0" smtClean="0"/>
              <a:t>First import Connect function from react-redux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What’s connect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Connect function  </a:t>
            </a:r>
            <a:r>
              <a:rPr lang="en-US" dirty="0"/>
              <a:t>hook into Redux(connect pulls data from the Redux store), pull out the entire state, and pass it through the </a:t>
            </a:r>
            <a:r>
              <a:rPr lang="en-US" dirty="0" err="1"/>
              <a:t>mapStateToProps</a:t>
            </a:r>
            <a:r>
              <a:rPr lang="en-US" dirty="0"/>
              <a:t> function that you provide</a:t>
            </a:r>
            <a:r>
              <a:rPr lang="en-US" dirty="0" smtClean="0"/>
              <a:t>.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446" y="4780085"/>
            <a:ext cx="7765365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951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to change in react component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Step 2</a:t>
            </a:r>
          </a:p>
          <a:p>
            <a:pPr lvl="1"/>
            <a:r>
              <a:rPr lang="en-US" dirty="0" smtClean="0"/>
              <a:t>Write </a:t>
            </a:r>
            <a:r>
              <a:rPr lang="en-US" dirty="0" err="1" smtClean="0"/>
              <a:t>mapStateToProps</a:t>
            </a:r>
            <a:r>
              <a:rPr lang="en-US" dirty="0" smtClean="0"/>
              <a:t> function.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What does </a:t>
            </a:r>
            <a:r>
              <a:rPr lang="en-US" dirty="0" err="1" smtClean="0"/>
              <a:t>mapStateToProps</a:t>
            </a:r>
            <a:r>
              <a:rPr lang="en-US" dirty="0" smtClean="0"/>
              <a:t> do?</a:t>
            </a:r>
            <a:endParaRPr lang="en-US" dirty="0"/>
          </a:p>
          <a:p>
            <a:pPr lvl="2"/>
            <a:r>
              <a:rPr lang="en-US" dirty="0" smtClean="0"/>
              <a:t>The </a:t>
            </a:r>
            <a:r>
              <a:rPr lang="en-US" dirty="0"/>
              <a:t>object you return from </a:t>
            </a:r>
            <a:r>
              <a:rPr lang="en-US" dirty="0" err="1"/>
              <a:t>mapStateToProps</a:t>
            </a:r>
            <a:r>
              <a:rPr lang="en-US" dirty="0"/>
              <a:t> gets fed into your component as props. The example above will pass </a:t>
            </a:r>
            <a:r>
              <a:rPr lang="en-US" dirty="0" err="1"/>
              <a:t>state.count</a:t>
            </a:r>
            <a:r>
              <a:rPr lang="en-US" dirty="0"/>
              <a:t> as the value of the count prop: the keys in the object become prop names, and their corresponding values become the props’ values. So you see, this function literally defines a mapping from state into props</a:t>
            </a:r>
            <a:r>
              <a:rPr lang="en-US" dirty="0" smtClean="0"/>
              <a:t>.</a:t>
            </a:r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6385" y="4718957"/>
            <a:ext cx="6694715" cy="1458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1022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up Store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Step </a:t>
            </a:r>
            <a:r>
              <a:rPr lang="en-US" dirty="0" smtClean="0"/>
              <a:t>1</a:t>
            </a:r>
            <a:endParaRPr lang="en-US" dirty="0" smtClean="0"/>
          </a:p>
          <a:p>
            <a:pPr lvl="1"/>
            <a:r>
              <a:rPr lang="en-US" dirty="0" smtClean="0"/>
              <a:t>Create Store</a:t>
            </a:r>
          </a:p>
          <a:p>
            <a:pPr lvl="2"/>
            <a:r>
              <a:rPr lang="en-US" dirty="0"/>
              <a:t>Redux comes with a handy function that creates stores, and it’s called </a:t>
            </a:r>
            <a:r>
              <a:rPr lang="en-US" dirty="0" err="1" smtClean="0"/>
              <a:t>createStore</a:t>
            </a:r>
            <a:r>
              <a:rPr lang="en-US" dirty="0" smtClean="0"/>
              <a:t>.</a:t>
            </a:r>
          </a:p>
          <a:p>
            <a:pPr lvl="2"/>
            <a:r>
              <a:rPr lang="en-US" dirty="0" smtClean="0"/>
              <a:t> </a:t>
            </a:r>
            <a:r>
              <a:rPr lang="en-US" dirty="0"/>
              <a:t>Redux makes zero assumptions about the shape of your state. It’s up to you! It could be an object, or a number, or a string, or whatever you need. </a:t>
            </a:r>
            <a:r>
              <a:rPr lang="en-US" dirty="0" smtClean="0"/>
              <a:t>So </a:t>
            </a:r>
            <a:r>
              <a:rPr lang="en-US" dirty="0"/>
              <a:t>we have to provide a function that will return the state.</a:t>
            </a:r>
          </a:p>
          <a:p>
            <a:pPr lvl="2"/>
            <a:r>
              <a:rPr lang="en-US" dirty="0"/>
              <a:t>That function is called a reducer (we’ll see why in a minute). So let’s make the simplest one possible, pass it into </a:t>
            </a:r>
            <a:r>
              <a:rPr lang="en-US" dirty="0" err="1"/>
              <a:t>createStore</a:t>
            </a:r>
            <a:endParaRPr lang="en-US" dirty="0"/>
          </a:p>
          <a:p>
            <a:pPr lvl="1"/>
            <a:endParaRPr lang="en-US" dirty="0" smtClean="0"/>
          </a:p>
          <a:p>
            <a:pPr lvl="2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5329" y="4985657"/>
            <a:ext cx="5535385" cy="840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9440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up Store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Step </a:t>
            </a:r>
            <a:r>
              <a:rPr lang="en-US" dirty="0" smtClean="0"/>
              <a:t>2</a:t>
            </a:r>
            <a:endParaRPr lang="en-US" dirty="0" smtClean="0"/>
          </a:p>
          <a:p>
            <a:pPr lvl="1"/>
            <a:r>
              <a:rPr lang="en-US" dirty="0" smtClean="0"/>
              <a:t>Add Provider Component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What is Provider?</a:t>
            </a:r>
          </a:p>
          <a:p>
            <a:pPr lvl="2"/>
            <a:r>
              <a:rPr lang="en-US" dirty="0"/>
              <a:t>Redux holds the global state for the entire app, and by wrapping the entire app with the Provider component from react-redux, </a:t>
            </a:r>
            <a:r>
              <a:rPr lang="en-US" dirty="0" smtClean="0"/>
              <a:t>every </a:t>
            </a:r>
            <a:r>
              <a:rPr lang="en-US" dirty="0"/>
              <a:t>component in the app tree will be able to use connect to access the Redux store if it wants to</a:t>
            </a:r>
            <a:r>
              <a:rPr lang="en-US" dirty="0" smtClean="0"/>
              <a:t>.</a:t>
            </a:r>
          </a:p>
          <a:p>
            <a:pPr lvl="2"/>
            <a:r>
              <a:rPr lang="en-US" dirty="0"/>
              <a:t>It’s like a secret passageway connected to every component, and using connect opens the door to the passageway</a:t>
            </a:r>
            <a:r>
              <a:rPr lang="en-US" dirty="0" smtClean="0"/>
              <a:t>.</a:t>
            </a:r>
          </a:p>
          <a:p>
            <a:pPr lvl="2"/>
            <a:endParaRPr lang="en-US" dirty="0" smtClean="0"/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9036" y="5272088"/>
            <a:ext cx="3673928" cy="90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1613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Step 1</a:t>
            </a:r>
          </a:p>
          <a:p>
            <a:pPr lvl="1"/>
            <a:r>
              <a:rPr lang="en-US" dirty="0" smtClean="0"/>
              <a:t>Make Reducer </a:t>
            </a:r>
            <a:r>
              <a:rPr lang="en-US" dirty="0" err="1" smtClean="0"/>
              <a:t>fucntions</a:t>
            </a: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 smtClean="0"/>
              <a:t>What Are Reducer Functions?</a:t>
            </a:r>
          </a:p>
          <a:p>
            <a:pPr lvl="2"/>
            <a:r>
              <a:rPr lang="en-US" dirty="0"/>
              <a:t> It </a:t>
            </a:r>
            <a:r>
              <a:rPr lang="en-US" dirty="0" smtClean="0"/>
              <a:t> </a:t>
            </a:r>
            <a:r>
              <a:rPr lang="en-US" dirty="0"/>
              <a:t>takes the current state and an </a:t>
            </a:r>
            <a:r>
              <a:rPr lang="en-US" i="1" dirty="0"/>
              <a:t>action</a:t>
            </a:r>
            <a:r>
              <a:rPr lang="en-US" dirty="0"/>
              <a:t>, and then it returns the new </a:t>
            </a:r>
            <a:r>
              <a:rPr lang="en-US" dirty="0" smtClean="0"/>
              <a:t>state.</a:t>
            </a:r>
          </a:p>
          <a:p>
            <a:pPr lvl="2"/>
            <a:r>
              <a:rPr lang="en-US" dirty="0" smtClean="0"/>
              <a:t>Have to keep in mind of immutability use </a:t>
            </a:r>
            <a:r>
              <a:rPr lang="en-US" dirty="0" err="1" smtClean="0"/>
              <a:t>object.assign</a:t>
            </a:r>
            <a:r>
              <a:rPr lang="en-US" dirty="0" smtClean="0"/>
              <a:t> function or immutable.js .</a:t>
            </a:r>
          </a:p>
          <a:p>
            <a:pPr lvl="2"/>
            <a:r>
              <a:rPr lang="en-US" dirty="0" smtClean="0"/>
              <a:t>The Default case should always be present.</a:t>
            </a:r>
          </a:p>
          <a:p>
            <a:pPr lvl="2"/>
            <a:endParaRPr lang="en-US" dirty="0" smtClean="0"/>
          </a:p>
          <a:p>
            <a:pPr lvl="2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5857" y="4476750"/>
            <a:ext cx="6172200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4346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Step 1 </a:t>
            </a:r>
          </a:p>
          <a:p>
            <a:pPr lvl="1"/>
            <a:r>
              <a:rPr lang="en-US" dirty="0" smtClean="0"/>
              <a:t>Create Actions </a:t>
            </a:r>
          </a:p>
          <a:p>
            <a:pPr lvl="1"/>
            <a:r>
              <a:rPr lang="en-US" dirty="0" smtClean="0"/>
              <a:t>What are Actions?</a:t>
            </a:r>
          </a:p>
          <a:p>
            <a:pPr lvl="2"/>
            <a:r>
              <a:rPr lang="en-US" dirty="0"/>
              <a:t>An “action” is a JS object that describes a change that we want to make.</a:t>
            </a:r>
          </a:p>
          <a:p>
            <a:pPr lvl="2"/>
            <a:r>
              <a:rPr lang="en-US" dirty="0"/>
              <a:t> The only requirement is that the object needs to have a type property, and its value should be a </a:t>
            </a:r>
            <a:r>
              <a:rPr lang="en-US" dirty="0" smtClean="0"/>
              <a:t>string</a:t>
            </a:r>
            <a:endParaRPr lang="en-US" dirty="0"/>
          </a:p>
          <a:p>
            <a:pPr lvl="2"/>
            <a:r>
              <a:rPr lang="en-US" dirty="0" smtClean="0"/>
              <a:t>You can call actions from React Component using Dispatch function</a:t>
            </a:r>
            <a:r>
              <a:rPr lang="en-US" dirty="0" smtClean="0"/>
              <a:t>.</a:t>
            </a:r>
          </a:p>
          <a:p>
            <a:pPr lvl="2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7114" y="4620986"/>
            <a:ext cx="5568043" cy="1555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7302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through lifecycle again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19412" y="2267744"/>
            <a:ext cx="6353175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5662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8000" dirty="0"/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2927372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Feedback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0248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Redux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2535" y="1690688"/>
            <a:ext cx="9988062" cy="4072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789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9367" y="914400"/>
            <a:ext cx="9389660" cy="4858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806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994" y="984738"/>
            <a:ext cx="9805181" cy="4951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876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3211" y="1666875"/>
            <a:ext cx="9847385" cy="4424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9781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9875" y="1714500"/>
            <a:ext cx="657225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368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012" y="342900"/>
            <a:ext cx="11229975" cy="617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9291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787791"/>
            <a:ext cx="9383151" cy="5359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6135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Redux in 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need two Libraries -  redux and react-redux</a:t>
            </a:r>
          </a:p>
          <a:p>
            <a:endParaRPr lang="en-US" dirty="0"/>
          </a:p>
          <a:p>
            <a:r>
              <a:rPr lang="en-US" dirty="0" smtClean="0"/>
              <a:t>Why</a:t>
            </a:r>
          </a:p>
          <a:p>
            <a:pPr lvl="1"/>
            <a:r>
              <a:rPr lang="en-US" dirty="0" smtClean="0"/>
              <a:t>Redux lib </a:t>
            </a:r>
            <a:r>
              <a:rPr lang="en-US" dirty="0"/>
              <a:t>gives you a store, and lets you keep state in it, and get state out, and respond when the state </a:t>
            </a:r>
            <a:r>
              <a:rPr lang="en-US" dirty="0" err="1"/>
              <a:t>changes.But</a:t>
            </a:r>
            <a:r>
              <a:rPr lang="en-US" dirty="0"/>
              <a:t> that’s all it does.</a:t>
            </a:r>
          </a:p>
          <a:p>
            <a:pPr lvl="1"/>
            <a:r>
              <a:rPr lang="en-US" dirty="0"/>
              <a:t>It’s actually react-redux that lets you connect pieces of the state to React components.</a:t>
            </a:r>
          </a:p>
          <a:p>
            <a:pPr lvl="1"/>
            <a:r>
              <a:rPr lang="en-US" dirty="0"/>
              <a:t> That’s right: redux knows nothing about React at all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355379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404</TotalTime>
  <Words>531</Words>
  <Application>Microsoft Office PowerPoint</Application>
  <PresentationFormat>Widescreen</PresentationFormat>
  <Paragraphs>71</Paragraphs>
  <Slides>18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Redux With React</vt:lpstr>
      <vt:lpstr>What is Redux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Redux in Action</vt:lpstr>
      <vt:lpstr>What to change in react component</vt:lpstr>
      <vt:lpstr>What to change in react component</vt:lpstr>
      <vt:lpstr>Set up Store</vt:lpstr>
      <vt:lpstr>Set up Store</vt:lpstr>
      <vt:lpstr>Reducers</vt:lpstr>
      <vt:lpstr>Create Actions</vt:lpstr>
      <vt:lpstr>Going through lifecycle again</vt:lpstr>
      <vt:lpstr> </vt:lpstr>
      <vt:lpstr>Feedback</vt:lpstr>
    </vt:vector>
  </TitlesOfParts>
  <Company>Sapient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Redux With React</dc:title>
  <dc:creator>Shivam Kashyap</dc:creator>
  <cp:lastModifiedBy>Shivam Kashyap</cp:lastModifiedBy>
  <cp:revision>14</cp:revision>
  <dcterms:created xsi:type="dcterms:W3CDTF">2018-07-22T12:34:03Z</dcterms:created>
  <dcterms:modified xsi:type="dcterms:W3CDTF">2018-07-25T05:53:46Z</dcterms:modified>
</cp:coreProperties>
</file>