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E29E9-5C0B-4D55-8050-4611D21E3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4DAB27-2DBF-486E-A0FD-06A4DA050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PYTHON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44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66D27D-532F-4142-88D8-5A897651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6A622-2238-4A41-B4ED-0D9C2ACF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3" y="1395663"/>
            <a:ext cx="8811989" cy="4852737"/>
          </a:xfrm>
        </p:spPr>
        <p:txBody>
          <a:bodyPr/>
          <a:lstStyle/>
          <a:p>
            <a:r>
              <a:rPr lang="en-US" dirty="0"/>
              <a:t>Python is one of the most popular programming language</a:t>
            </a:r>
          </a:p>
          <a:p>
            <a:r>
              <a:rPr lang="en-US" dirty="0"/>
              <a:t>It was created by Guido van Rossum and released in 1991</a:t>
            </a:r>
          </a:p>
          <a:p>
            <a:r>
              <a:rPr lang="en-US" dirty="0"/>
              <a:t>Python is platform independent, meaning that it can run in any operating systems.</a:t>
            </a:r>
          </a:p>
          <a:p>
            <a:r>
              <a:rPr lang="en-US" dirty="0"/>
              <a:t>Python is free and open source</a:t>
            </a:r>
          </a:p>
          <a:p>
            <a:r>
              <a:rPr lang="en-US" b="1" dirty="0"/>
              <a:t>Python runs on an interpreter system , meaning that code can be executed as soon as it is written </a:t>
            </a:r>
          </a:p>
          <a:p>
            <a:r>
              <a:rPr lang="en-US" dirty="0"/>
              <a:t>Python has a simple syntax similar to the English language</a:t>
            </a:r>
          </a:p>
          <a:p>
            <a:r>
              <a:rPr lang="en-US" dirty="0"/>
              <a:t>Python can be treated in a procedural way, an object-oriented way or a functional 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40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E2C0-4E92-4432-9D75-C7938243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24EB-F34D-4DA2-B5BC-018A7F6CD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413"/>
            <a:ext cx="8596668" cy="4664949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Python can be used in Data Science , Machine learning , Deep learning and AI</a:t>
            </a:r>
          </a:p>
          <a:p>
            <a:r>
              <a:rPr lang="en-IN" dirty="0"/>
              <a:t>Python can be used on a server to create web applications.</a:t>
            </a:r>
          </a:p>
          <a:p>
            <a:r>
              <a:rPr lang="en-IN" dirty="0"/>
              <a:t>Python can be used alongside software to create workflows.</a:t>
            </a:r>
          </a:p>
          <a:p>
            <a:r>
              <a:rPr lang="en-IN" dirty="0"/>
              <a:t>Python can connect to database systems. It can also read and modify files.</a:t>
            </a:r>
          </a:p>
          <a:p>
            <a:r>
              <a:rPr lang="en-IN" dirty="0"/>
              <a:t>Python can be used to handle big data and perform complex</a:t>
            </a:r>
          </a:p>
          <a:p>
            <a:pPr marL="0" indent="0">
              <a:buNone/>
            </a:pPr>
            <a:r>
              <a:rPr lang="en-IN" dirty="0"/>
              <a:t>     mathematics</a:t>
            </a:r>
          </a:p>
          <a:p>
            <a:r>
              <a:rPr lang="en-IN" dirty="0"/>
              <a:t>Python can be used for rapid prototyping , or for production – ready</a:t>
            </a:r>
          </a:p>
          <a:p>
            <a:pPr marL="0" indent="0">
              <a:buNone/>
            </a:pPr>
            <a:r>
              <a:rPr lang="en-IN" dirty="0"/>
              <a:t>     software development.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85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9321-A0A5-4263-895B-62EC1090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0E38-6A9C-414A-AE67-9EAC3648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indentation is one of the important concept.</a:t>
            </a:r>
          </a:p>
          <a:p>
            <a:r>
              <a:rPr lang="en-US" dirty="0"/>
              <a:t>Basically , indentation is a white space between code and code editor</a:t>
            </a:r>
          </a:p>
          <a:p>
            <a:r>
              <a:rPr lang="en-US" dirty="0"/>
              <a:t>The use of indentation is to make beautification and readable of code.</a:t>
            </a:r>
          </a:p>
          <a:p>
            <a:r>
              <a:rPr lang="en-US" dirty="0"/>
              <a:t>Python uses indentation to highlight the blocks of code , whitespace </a:t>
            </a:r>
          </a:p>
          <a:p>
            <a:pPr marL="0" indent="0">
              <a:buNone/>
            </a:pPr>
            <a:r>
              <a:rPr lang="en-US" dirty="0"/>
              <a:t>     is used for indentation in python.</a:t>
            </a:r>
            <a:endParaRPr lang="en-IN" dirty="0"/>
          </a:p>
          <a:p>
            <a:r>
              <a:rPr lang="en-US" dirty="0"/>
              <a:t>Indentation refers to the space at the beginning of a </a:t>
            </a:r>
          </a:p>
          <a:p>
            <a:pPr marL="0" indent="0">
              <a:buNone/>
            </a:pPr>
            <a:r>
              <a:rPr lang="en-US" dirty="0"/>
              <a:t>      code line.</a:t>
            </a:r>
          </a:p>
        </p:txBody>
      </p:sp>
    </p:spTree>
    <p:extLst>
      <p:ext uri="{BB962C8B-B14F-4D97-AF65-F5344CB8AC3E}">
        <p14:creationId xmlns:p14="http://schemas.microsoft.com/office/powerpoint/2010/main" val="53312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5BEA-C1BE-495A-8F08-B22B46B3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B08A-F1DE-4A5B-8E05-4461FCF8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text notes added to the program to provide explanatory</a:t>
            </a:r>
          </a:p>
          <a:p>
            <a:pPr marL="0" indent="0">
              <a:buNone/>
            </a:pPr>
            <a:r>
              <a:rPr lang="en-US" dirty="0"/>
              <a:t>     information about the source code.</a:t>
            </a:r>
          </a:p>
          <a:p>
            <a:r>
              <a:rPr lang="en-US" dirty="0"/>
              <a:t>The compiler considers these as non-executable statements.</a:t>
            </a:r>
          </a:p>
          <a:p>
            <a:r>
              <a:rPr lang="en-US" dirty="0"/>
              <a:t>The hash(#) symbol denotes the starting of a comment inn python.</a:t>
            </a:r>
          </a:p>
          <a:p>
            <a:r>
              <a:rPr lang="en-US" dirty="0"/>
              <a:t>Comments are useful information that the developers provide to make </a:t>
            </a:r>
          </a:p>
          <a:p>
            <a:pPr marL="0" indent="0">
              <a:buNone/>
            </a:pPr>
            <a:r>
              <a:rPr lang="en-US" dirty="0"/>
              <a:t>    the reader understand the source code.</a:t>
            </a:r>
          </a:p>
          <a:p>
            <a:r>
              <a:rPr lang="en-US" dirty="0"/>
              <a:t>It explain the logic or a part of it used in the code.</a:t>
            </a:r>
          </a:p>
          <a:p>
            <a:r>
              <a:rPr lang="en-US" dirty="0"/>
              <a:t>There are three types of commands in python</a:t>
            </a:r>
          </a:p>
        </p:txBody>
      </p:sp>
    </p:spTree>
    <p:extLst>
      <p:ext uri="{BB962C8B-B14F-4D97-AF65-F5344CB8AC3E}">
        <p14:creationId xmlns:p14="http://schemas.microsoft.com/office/powerpoint/2010/main" val="34497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F86C-EB09-4E9F-9D82-8C717E9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6887-4338-44F2-949D-AB14B549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8286"/>
            <a:ext cx="8596668" cy="5332395"/>
          </a:xfrm>
        </p:spPr>
        <p:txBody>
          <a:bodyPr/>
          <a:lstStyle/>
          <a:p>
            <a:r>
              <a:rPr lang="en-US" dirty="0"/>
              <a:t>Comments are 3 types for python:</a:t>
            </a:r>
          </a:p>
          <a:p>
            <a:pPr>
              <a:buFont typeface="+mj-lt"/>
              <a:buAutoNum type="arabicPeriod"/>
            </a:pPr>
            <a:r>
              <a:rPr lang="en-US" dirty="0"/>
              <a:t>Single – Line comment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Inline comment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Docstring comment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Comments starting with a ‘#’ and whitespace are called single line comments in Python . These comments can only stretch to a single line and are the only way for comments in Python.</a:t>
            </a:r>
          </a:p>
          <a:p>
            <a:r>
              <a:rPr lang="en-IN" dirty="0"/>
              <a:t>Inline comments occur on the same line of a statement, following the code itself.</a:t>
            </a:r>
          </a:p>
          <a:p>
            <a:r>
              <a:rPr lang="en-IN" dirty="0"/>
              <a:t>Python documentation strings ( or docstrings) provide a convenient way of associating documentation with python modules, functions , classes and methods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0999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415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ASSIGNMENTS</vt:lpstr>
      <vt:lpstr>PYTHON</vt:lpstr>
      <vt:lpstr>USE OF PYTHON</vt:lpstr>
      <vt:lpstr>INDENTATION</vt:lpstr>
      <vt:lpstr>COMMENTS</vt:lpstr>
      <vt:lpstr>TYPES OF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Madhusudhan Chowdary</dc:creator>
  <cp:lastModifiedBy>Madhusudhan Chowdary</cp:lastModifiedBy>
  <cp:revision>2</cp:revision>
  <dcterms:created xsi:type="dcterms:W3CDTF">2022-01-20T06:52:57Z</dcterms:created>
  <dcterms:modified xsi:type="dcterms:W3CDTF">2022-01-20T07:46:33Z</dcterms:modified>
</cp:coreProperties>
</file>