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ADB2-B5D0-4FF6-8013-F2B0F7B10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50C09-5C05-46A1-A68B-F74071DFA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COLLECTION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8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B95D-FAFA-4593-98E8-3A87F558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86" y="520139"/>
            <a:ext cx="8596668" cy="1320800"/>
          </a:xfrm>
        </p:spPr>
        <p:txBody>
          <a:bodyPr>
            <a:norm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1.Check the length and data types of the following: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229E-FE76-4041-9110-BE860BCD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82" y="1180539"/>
            <a:ext cx="11317618" cy="5580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a)mydata1 = [“Mango”, True ,7,8,9]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b)mydata2 = [1,5,7,9,3]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B3C23-1DD7-4DA1-9664-80062DE0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" y="1840939"/>
            <a:ext cx="11547334" cy="1760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03A9B-C230-4D57-99CA-1A5FE04F3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6" y="4775652"/>
            <a:ext cx="11652530" cy="17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5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2B4D-2EA2-4BB8-A694-EDAEA140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641968"/>
            <a:ext cx="8596668" cy="5475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c)mydata3 = (“Mango”,700,1000,”Banana”)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9F725A-8957-460B-AD06-DE0F96A8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529"/>
            <a:ext cx="8596668" cy="48518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d)mydata4 = {True, False, False}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48A95-F3F4-47F7-AAFE-D3F141F2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2" y="1452447"/>
            <a:ext cx="10908065" cy="1460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40611-752F-418D-9B90-F67BED46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2" y="4248319"/>
            <a:ext cx="11077998" cy="16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6103-4947-40EF-A041-FEFF1C49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2" y="116563"/>
            <a:ext cx="8596668" cy="1307635"/>
          </a:xfrm>
        </p:spPr>
        <p:txBody>
          <a:bodyPr>
            <a:normAutofit/>
          </a:bodyPr>
          <a:lstStyle/>
          <a:p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2)Create and print a list containing 4 elements of different data types and check the length of the list.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DE6F-2AE8-47A9-974C-ED3A8FC40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65" y="1085104"/>
            <a:ext cx="10319742" cy="56563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3)Create and print a dictionary containing the following values:</a:t>
            </a:r>
          </a:p>
          <a:p>
            <a:pPr marL="0" indent="0">
              <a:buNone/>
            </a:pPr>
            <a:r>
              <a:rPr lang="en-US" dirty="0"/>
              <a:t>“Employee id”:”100041”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“Employee name ” :” Rohan”,</a:t>
            </a:r>
          </a:p>
          <a:p>
            <a:pPr marL="0" indent="0">
              <a:buNone/>
            </a:pPr>
            <a:r>
              <a:rPr lang="en-IN" dirty="0"/>
              <a:t>“Country ”:” India”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2F638-E4B6-44E9-889F-1FFA4AB5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2" y="1193184"/>
            <a:ext cx="10230730" cy="161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59453-7CB0-41DE-8818-033203D8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5" y="4810324"/>
            <a:ext cx="10805264" cy="17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937E-5B52-4D54-AEC4-8ED1CB83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4)What is the difference between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1.List and Tuple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8771D-6D9C-4458-A0D2-AFF99A233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Tuple is a collection of data that is ordered and unchangeable</a:t>
            </a:r>
          </a:p>
          <a:p>
            <a:r>
              <a:rPr lang="en-US" dirty="0"/>
              <a:t>Python tuple data are written in round brackets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2.Set and Dictionary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is a collection of data which is unordered </a:t>
            </a:r>
          </a:p>
          <a:p>
            <a:r>
              <a:rPr lang="en-US" dirty="0"/>
              <a:t>A set is a collection of data which is unchangeable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012D8-AA70-454B-B511-87F7FE9668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is a collection of data that is ordered and changeable</a:t>
            </a:r>
          </a:p>
          <a:p>
            <a:r>
              <a:rPr lang="en-US" dirty="0"/>
              <a:t>Python list data are written in array brackets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dictionary is a collection of data which is ordered</a:t>
            </a:r>
          </a:p>
          <a:p>
            <a:r>
              <a:rPr lang="en-US" dirty="0"/>
              <a:t>A dictionary is a collection of data which is changeable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4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E126-0059-443D-B510-12EA5E43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04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3.List and set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0816-8F9F-4965-9B90-8E93F345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60057"/>
            <a:ext cx="4184035" cy="3880772"/>
          </a:xfrm>
        </p:spPr>
        <p:txBody>
          <a:bodyPr/>
          <a:lstStyle/>
          <a:p>
            <a:r>
              <a:rPr lang="en-US" dirty="0"/>
              <a:t>List is a collection data which is ordered and changeable.</a:t>
            </a:r>
          </a:p>
          <a:p>
            <a:r>
              <a:rPr lang="en-US" dirty="0"/>
              <a:t>Allows duplicate members.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DD73-96A2-4EAD-9D9A-E8A8AE0D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060056"/>
            <a:ext cx="4184034" cy="3880773"/>
          </a:xfrm>
        </p:spPr>
        <p:txBody>
          <a:bodyPr/>
          <a:lstStyle/>
          <a:p>
            <a:r>
              <a:rPr lang="en-US" dirty="0"/>
              <a:t>Set is a collection data which is unordered and unchangeable</a:t>
            </a:r>
          </a:p>
          <a:p>
            <a:r>
              <a:rPr lang="en-US" dirty="0"/>
              <a:t>Not allows duplicate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25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245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ASSIGNMENTS</vt:lpstr>
      <vt:lpstr> 1.Check the length and data types of the following:</vt:lpstr>
      <vt:lpstr>c)mydata3 = (“Mango”,700,1000,”Banana”)</vt:lpstr>
      <vt:lpstr> 2)Create and print a list containing 4 elements of different data types and check the length of the list.</vt:lpstr>
      <vt:lpstr> 4)What is the difference between  1.List and Tuple</vt:lpstr>
      <vt:lpstr>3.List and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</dc:title>
  <dc:creator>Madhusudhan Chowdary</dc:creator>
  <cp:lastModifiedBy>Madhusudhan Chowdary</cp:lastModifiedBy>
  <cp:revision>1</cp:revision>
  <dcterms:created xsi:type="dcterms:W3CDTF">2022-01-29T05:44:36Z</dcterms:created>
  <dcterms:modified xsi:type="dcterms:W3CDTF">2022-01-29T07:13:35Z</dcterms:modified>
</cp:coreProperties>
</file>