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EB330-1A15-4B32-93DF-98627275864D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180A-BA41-4E1C-B33A-E7526CE780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D180A-BA41-4E1C-B33A-E7526CE780F6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F76420-718B-4301-AE22-0CAD30E6901A}" type="datetimeFigureOut">
              <a:rPr lang="en-US" smtClean="0"/>
              <a:t>9/17/2020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C34672-B23D-494E-AA4C-D923F09B6C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8601108" cy="265369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92D050"/>
                </a:solidFill>
              </a:rPr>
              <a:t>SRP-ENIVIRONMENTAL WEBSITE WITH PREDICTION MODELS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 Black" pitchFamily="34" charset="0"/>
              </a:rPr>
              <a:t>DONE BY</a:t>
            </a:r>
          </a:p>
          <a:p>
            <a:r>
              <a:rPr lang="en-US" dirty="0" smtClean="0">
                <a:latin typeface="Arial Black" pitchFamily="34" charset="0"/>
              </a:rPr>
              <a:t>AJAY.B</a:t>
            </a:r>
            <a:r>
              <a:rPr lang="en-US" dirty="0" smtClean="0">
                <a:solidFill>
                  <a:schemeClr val="accent3"/>
                </a:solidFill>
                <a:latin typeface="Arial Black" pitchFamily="34" charset="0"/>
              </a:rPr>
              <a:t>(2018506010)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ABHINAV SHEKAR.S</a:t>
            </a:r>
            <a:r>
              <a:rPr lang="en-US" dirty="0" smtClean="0">
                <a:solidFill>
                  <a:schemeClr val="accent3"/>
                </a:solidFill>
                <a:latin typeface="Arial Black" pitchFamily="34" charset="0"/>
              </a:rPr>
              <a:t>(2018506002)</a:t>
            </a:r>
          </a:p>
          <a:p>
            <a:r>
              <a:rPr lang="en-US" dirty="0" smtClean="0">
                <a:latin typeface="Arial Black" pitchFamily="34" charset="0"/>
              </a:rPr>
              <a:t>NABEEL MOHAMED SHERIFF</a:t>
            </a:r>
            <a:r>
              <a:rPr lang="en-US" dirty="0" smtClean="0">
                <a:solidFill>
                  <a:schemeClr val="accent3"/>
                </a:solidFill>
                <a:latin typeface="Arial Black" pitchFamily="34" charset="0"/>
              </a:rPr>
              <a:t>(2018506068)</a:t>
            </a:r>
            <a:endParaRPr lang="en-US" dirty="0" smtClean="0">
              <a:latin typeface="Arial Black" pitchFamily="34" charset="0"/>
            </a:endParaRPr>
          </a:p>
          <a:p>
            <a:endParaRPr lang="en-US" dirty="0" smtClean="0">
              <a:latin typeface="Arial Black" pitchFamily="34" charset="0"/>
            </a:endParaRPr>
          </a:p>
          <a:p>
            <a:endParaRPr lang="en-IN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deals about the </a:t>
            </a:r>
            <a:r>
              <a:rPr lang="en-US" b="1" dirty="0" smtClean="0">
                <a:solidFill>
                  <a:schemeClr val="accent5"/>
                </a:solidFill>
              </a:rPr>
              <a:t>various prediction models using Machine Learning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algorithms.</a:t>
            </a:r>
          </a:p>
          <a:p>
            <a:r>
              <a:rPr lang="en-US" dirty="0" smtClean="0"/>
              <a:t>The prediction model entities to be analyzed are listed as follows: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0070C0"/>
                </a:solidFill>
              </a:rPr>
              <a:t>Rainfall prediction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</a:t>
            </a:r>
            <a:r>
              <a:rPr lang="en-US" dirty="0" smtClean="0"/>
              <a:t>ii)</a:t>
            </a:r>
            <a:r>
              <a:rPr lang="en-US" b="1" dirty="0" smtClean="0">
                <a:solidFill>
                  <a:srgbClr val="7030A0"/>
                </a:solidFill>
              </a:rPr>
              <a:t>Weather prediction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</a:t>
            </a:r>
            <a:r>
              <a:rPr lang="en-US" dirty="0" smtClean="0"/>
              <a:t>iii)</a:t>
            </a:r>
            <a:r>
              <a:rPr lang="en-US" b="1" dirty="0" smtClean="0">
                <a:solidFill>
                  <a:schemeClr val="accent3"/>
                </a:solidFill>
              </a:rPr>
              <a:t>Climate prediction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PROBLEM STATEMENT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55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     SRP-ENIVIRONMENTAL WEBSITE WITH PREDICTION MODELS</vt:lpstr>
      <vt:lpstr>PROBLEM STATEMENT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SRP-ENIVIRONMENTAL WEBSITE WITH PREDICTION MODELS</dc:title>
  <dc:creator>admin</dc:creator>
  <cp:lastModifiedBy>admin</cp:lastModifiedBy>
  <cp:revision>5</cp:revision>
  <dcterms:created xsi:type="dcterms:W3CDTF">2020-09-17T14:01:05Z</dcterms:created>
  <dcterms:modified xsi:type="dcterms:W3CDTF">2020-09-17T14:26:51Z</dcterms:modified>
</cp:coreProperties>
</file>