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Lst>
  <p:sldIdLst>
    <p:sldId id="285" r:id="rId7"/>
    <p:sldId id="257" r:id="rId8"/>
    <p:sldId id="259" r:id="rId9"/>
    <p:sldId id="260" r:id="rId10"/>
    <p:sldId id="261" r:id="rId11"/>
    <p:sldId id="262" r:id="rId12"/>
    <p:sldId id="263" r:id="rId13"/>
    <p:sldId id="264" r:id="rId14"/>
    <p:sldId id="265" r:id="rId15"/>
    <p:sldId id="266"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p:scale>
          <a:sx n="100" d="100"/>
          <a:sy n="100" d="100"/>
        </p:scale>
        <p:origin x="-516" y="-7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28"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9"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3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4"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36"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7"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8"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9"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0"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1"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50"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52"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5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7"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6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5"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6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9"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71"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2"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7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7"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79"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0"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1"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2"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3"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4"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89"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91"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9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9"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9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10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4"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10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8"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110"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1"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11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6"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118"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9"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20"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21"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22"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23"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132"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134"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1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13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3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14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4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4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14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4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47"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14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1"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153"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4"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15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9"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161"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62"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63"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64"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65"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66"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175"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17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17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8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2"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18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8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8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18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8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9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19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9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9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19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9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19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20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220"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222"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22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2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6"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7"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22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3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3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23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3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35"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23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3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39"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1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241"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42"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24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4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4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47"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249"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50"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51"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52"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53"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54"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2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2"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2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6"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6" name="CustomShape 1"/>
          <p:cNvSpPr/>
          <p:nvPr/>
        </p:nvSpPr>
        <p:spPr>
          <a:xfrm>
            <a:off x="0" y="0"/>
            <a:ext cx="9143640" cy="5143320"/>
          </a:xfrm>
          <a:custGeom>
            <a:avLst/>
            <a:gdLst/>
            <a:ahLst/>
            <a:cxnLst/>
            <a:rect l="l" t="t" r="r" b="b"/>
            <a:pathLst>
              <a:path w="94269" h="53026">
                <a:moveTo>
                  <a:pt x="49675" y="4677"/>
                </a:moveTo>
                <a:lnTo>
                  <a:pt x="49730" y="5469"/>
                </a:lnTo>
                <a:lnTo>
                  <a:pt x="49748" y="6408"/>
                </a:lnTo>
                <a:lnTo>
                  <a:pt x="49785" y="7660"/>
                </a:lnTo>
                <a:lnTo>
                  <a:pt x="49785" y="9169"/>
                </a:lnTo>
                <a:lnTo>
                  <a:pt x="49730" y="10900"/>
                </a:lnTo>
                <a:lnTo>
                  <a:pt x="49693" y="11858"/>
                </a:lnTo>
                <a:lnTo>
                  <a:pt x="49638" y="12833"/>
                </a:lnTo>
                <a:lnTo>
                  <a:pt x="49583" y="13846"/>
                </a:lnTo>
                <a:lnTo>
                  <a:pt x="49491" y="14895"/>
                </a:lnTo>
                <a:lnTo>
                  <a:pt x="49380" y="15982"/>
                </a:lnTo>
                <a:lnTo>
                  <a:pt x="49251" y="17086"/>
                </a:lnTo>
                <a:lnTo>
                  <a:pt x="49086" y="18191"/>
                </a:lnTo>
                <a:lnTo>
                  <a:pt x="48920" y="19314"/>
                </a:lnTo>
                <a:lnTo>
                  <a:pt x="48699" y="20456"/>
                </a:lnTo>
                <a:lnTo>
                  <a:pt x="48478" y="21597"/>
                </a:lnTo>
                <a:lnTo>
                  <a:pt x="48202" y="22720"/>
                </a:lnTo>
                <a:lnTo>
                  <a:pt x="47907" y="23844"/>
                </a:lnTo>
                <a:lnTo>
                  <a:pt x="47576" y="24948"/>
                </a:lnTo>
                <a:lnTo>
                  <a:pt x="47208" y="26053"/>
                </a:lnTo>
                <a:lnTo>
                  <a:pt x="47005" y="26587"/>
                </a:lnTo>
                <a:lnTo>
                  <a:pt x="46803" y="27121"/>
                </a:lnTo>
                <a:lnTo>
                  <a:pt x="46582" y="27636"/>
                </a:lnTo>
                <a:lnTo>
                  <a:pt x="46361" y="28152"/>
                </a:lnTo>
                <a:lnTo>
                  <a:pt x="46121" y="28667"/>
                </a:lnTo>
                <a:lnTo>
                  <a:pt x="45882" y="29165"/>
                </a:lnTo>
                <a:lnTo>
                  <a:pt x="45624" y="29643"/>
                </a:lnTo>
                <a:lnTo>
                  <a:pt x="45348" y="30122"/>
                </a:lnTo>
                <a:lnTo>
                  <a:pt x="45072" y="30601"/>
                </a:lnTo>
                <a:lnTo>
                  <a:pt x="44777" y="31061"/>
                </a:lnTo>
                <a:lnTo>
                  <a:pt x="44483" y="31503"/>
                </a:lnTo>
                <a:lnTo>
                  <a:pt x="44170" y="31926"/>
                </a:lnTo>
                <a:lnTo>
                  <a:pt x="43838" y="32350"/>
                </a:lnTo>
                <a:lnTo>
                  <a:pt x="43507" y="32736"/>
                </a:lnTo>
                <a:lnTo>
                  <a:pt x="43157" y="33123"/>
                </a:lnTo>
                <a:lnTo>
                  <a:pt x="42826" y="33491"/>
                </a:lnTo>
                <a:lnTo>
                  <a:pt x="42457" y="33841"/>
                </a:lnTo>
                <a:lnTo>
                  <a:pt x="42108" y="34154"/>
                </a:lnTo>
                <a:lnTo>
                  <a:pt x="41739" y="34467"/>
                </a:lnTo>
                <a:lnTo>
                  <a:pt x="41371" y="34780"/>
                </a:lnTo>
                <a:lnTo>
                  <a:pt x="41003" y="35056"/>
                </a:lnTo>
                <a:lnTo>
                  <a:pt x="40616" y="35314"/>
                </a:lnTo>
                <a:lnTo>
                  <a:pt x="40230" y="35572"/>
                </a:lnTo>
                <a:lnTo>
                  <a:pt x="39843" y="35811"/>
                </a:lnTo>
                <a:lnTo>
                  <a:pt x="39456" y="36032"/>
                </a:lnTo>
                <a:lnTo>
                  <a:pt x="39051" y="36253"/>
                </a:lnTo>
                <a:lnTo>
                  <a:pt x="38665" y="36437"/>
                </a:lnTo>
                <a:lnTo>
                  <a:pt x="38260" y="36621"/>
                </a:lnTo>
                <a:lnTo>
                  <a:pt x="37873" y="36805"/>
                </a:lnTo>
                <a:lnTo>
                  <a:pt x="37468" y="36953"/>
                </a:lnTo>
                <a:lnTo>
                  <a:pt x="36658" y="37247"/>
                </a:lnTo>
                <a:lnTo>
                  <a:pt x="35866" y="37487"/>
                </a:lnTo>
                <a:lnTo>
                  <a:pt x="35056" y="37689"/>
                </a:lnTo>
                <a:lnTo>
                  <a:pt x="34264" y="37836"/>
                </a:lnTo>
                <a:lnTo>
                  <a:pt x="33491" y="37965"/>
                </a:lnTo>
                <a:lnTo>
                  <a:pt x="32718" y="38057"/>
                </a:lnTo>
                <a:lnTo>
                  <a:pt x="31963" y="38131"/>
                </a:lnTo>
                <a:lnTo>
                  <a:pt x="31226" y="38168"/>
                </a:lnTo>
                <a:lnTo>
                  <a:pt x="30527" y="38186"/>
                </a:lnTo>
                <a:lnTo>
                  <a:pt x="29845" y="38168"/>
                </a:lnTo>
                <a:lnTo>
                  <a:pt x="29201" y="38149"/>
                </a:lnTo>
                <a:lnTo>
                  <a:pt x="28575" y="38113"/>
                </a:lnTo>
                <a:lnTo>
                  <a:pt x="27986" y="38057"/>
                </a:lnTo>
                <a:lnTo>
                  <a:pt x="27452" y="37984"/>
                </a:lnTo>
                <a:lnTo>
                  <a:pt x="26955" y="37928"/>
                </a:lnTo>
                <a:lnTo>
                  <a:pt x="26089" y="37781"/>
                </a:lnTo>
                <a:lnTo>
                  <a:pt x="25445" y="37652"/>
                </a:lnTo>
                <a:lnTo>
                  <a:pt x="25040" y="37560"/>
                </a:lnTo>
                <a:lnTo>
                  <a:pt x="24911" y="37523"/>
                </a:lnTo>
                <a:lnTo>
                  <a:pt x="24837" y="37395"/>
                </a:lnTo>
                <a:lnTo>
                  <a:pt x="24635" y="37026"/>
                </a:lnTo>
                <a:lnTo>
                  <a:pt x="24322" y="36456"/>
                </a:lnTo>
                <a:lnTo>
                  <a:pt x="23954" y="35664"/>
                </a:lnTo>
                <a:lnTo>
                  <a:pt x="23751" y="35204"/>
                </a:lnTo>
                <a:lnTo>
                  <a:pt x="23549" y="34706"/>
                </a:lnTo>
                <a:lnTo>
                  <a:pt x="23346" y="34154"/>
                </a:lnTo>
                <a:lnTo>
                  <a:pt x="23125" y="33565"/>
                </a:lnTo>
                <a:lnTo>
                  <a:pt x="22923" y="32957"/>
                </a:lnTo>
                <a:lnTo>
                  <a:pt x="22738" y="32294"/>
                </a:lnTo>
                <a:lnTo>
                  <a:pt x="22554" y="31613"/>
                </a:lnTo>
                <a:lnTo>
                  <a:pt x="22389" y="30895"/>
                </a:lnTo>
                <a:lnTo>
                  <a:pt x="22241" y="30159"/>
                </a:lnTo>
                <a:lnTo>
                  <a:pt x="22112" y="29385"/>
                </a:lnTo>
                <a:lnTo>
                  <a:pt x="22020" y="28612"/>
                </a:lnTo>
                <a:lnTo>
                  <a:pt x="21965" y="27802"/>
                </a:lnTo>
                <a:lnTo>
                  <a:pt x="21928" y="26974"/>
                </a:lnTo>
                <a:lnTo>
                  <a:pt x="21947" y="26145"/>
                </a:lnTo>
                <a:lnTo>
                  <a:pt x="22002" y="25298"/>
                </a:lnTo>
                <a:lnTo>
                  <a:pt x="22039" y="24856"/>
                </a:lnTo>
                <a:lnTo>
                  <a:pt x="22094" y="24433"/>
                </a:lnTo>
                <a:lnTo>
                  <a:pt x="22168" y="23991"/>
                </a:lnTo>
                <a:lnTo>
                  <a:pt x="22241" y="23567"/>
                </a:lnTo>
                <a:lnTo>
                  <a:pt x="22333" y="23125"/>
                </a:lnTo>
                <a:lnTo>
                  <a:pt x="22444" y="22684"/>
                </a:lnTo>
                <a:lnTo>
                  <a:pt x="22573" y="22260"/>
                </a:lnTo>
                <a:lnTo>
                  <a:pt x="22702" y="21818"/>
                </a:lnTo>
                <a:lnTo>
                  <a:pt x="22849" y="21376"/>
                </a:lnTo>
                <a:lnTo>
                  <a:pt x="23033" y="20935"/>
                </a:lnTo>
                <a:lnTo>
                  <a:pt x="23217" y="20493"/>
                </a:lnTo>
                <a:lnTo>
                  <a:pt x="23420" y="20069"/>
                </a:lnTo>
                <a:lnTo>
                  <a:pt x="23622" y="19627"/>
                </a:lnTo>
                <a:lnTo>
                  <a:pt x="23862" y="19185"/>
                </a:lnTo>
                <a:lnTo>
                  <a:pt x="24119" y="18762"/>
                </a:lnTo>
                <a:lnTo>
                  <a:pt x="24396" y="18320"/>
                </a:lnTo>
                <a:lnTo>
                  <a:pt x="24690" y="17897"/>
                </a:lnTo>
                <a:lnTo>
                  <a:pt x="24985" y="17473"/>
                </a:lnTo>
                <a:lnTo>
                  <a:pt x="25316" y="17050"/>
                </a:lnTo>
                <a:lnTo>
                  <a:pt x="25666" y="16645"/>
                </a:lnTo>
                <a:lnTo>
                  <a:pt x="26034" y="16240"/>
                </a:lnTo>
                <a:lnTo>
                  <a:pt x="26402" y="15834"/>
                </a:lnTo>
                <a:lnTo>
                  <a:pt x="26789" y="15448"/>
                </a:lnTo>
                <a:lnTo>
                  <a:pt x="27176" y="15061"/>
                </a:lnTo>
                <a:lnTo>
                  <a:pt x="27599" y="14693"/>
                </a:lnTo>
                <a:lnTo>
                  <a:pt x="28023" y="14325"/>
                </a:lnTo>
                <a:lnTo>
                  <a:pt x="28446" y="13956"/>
                </a:lnTo>
                <a:lnTo>
                  <a:pt x="28888" y="13607"/>
                </a:lnTo>
                <a:lnTo>
                  <a:pt x="29348" y="13257"/>
                </a:lnTo>
                <a:lnTo>
                  <a:pt x="29809" y="12925"/>
                </a:lnTo>
                <a:lnTo>
                  <a:pt x="30766" y="12263"/>
                </a:lnTo>
                <a:lnTo>
                  <a:pt x="31742" y="11637"/>
                </a:lnTo>
                <a:lnTo>
                  <a:pt x="32736" y="11047"/>
                </a:lnTo>
                <a:lnTo>
                  <a:pt x="33749" y="10477"/>
                </a:lnTo>
                <a:lnTo>
                  <a:pt x="34780" y="9943"/>
                </a:lnTo>
                <a:lnTo>
                  <a:pt x="35811" y="9446"/>
                </a:lnTo>
                <a:lnTo>
                  <a:pt x="36842" y="8949"/>
                </a:lnTo>
                <a:lnTo>
                  <a:pt x="37873" y="8507"/>
                </a:lnTo>
                <a:lnTo>
                  <a:pt x="38904" y="8065"/>
                </a:lnTo>
                <a:lnTo>
                  <a:pt x="39898" y="7678"/>
                </a:lnTo>
                <a:lnTo>
                  <a:pt x="40892" y="7291"/>
                </a:lnTo>
                <a:lnTo>
                  <a:pt x="41850" y="6960"/>
                </a:lnTo>
                <a:lnTo>
                  <a:pt x="42770" y="6629"/>
                </a:lnTo>
                <a:lnTo>
                  <a:pt x="43673" y="6334"/>
                </a:lnTo>
                <a:lnTo>
                  <a:pt x="45330" y="5819"/>
                </a:lnTo>
                <a:lnTo>
                  <a:pt x="46784" y="5395"/>
                </a:lnTo>
                <a:lnTo>
                  <a:pt x="47981" y="5082"/>
                </a:lnTo>
                <a:lnTo>
                  <a:pt x="48902" y="4861"/>
                </a:lnTo>
                <a:lnTo>
                  <a:pt x="49675" y="4677"/>
                </a:lnTo>
                <a:close/>
                <a:moveTo>
                  <a:pt x="12299" y="28888"/>
                </a:moveTo>
                <a:lnTo>
                  <a:pt x="12888" y="28925"/>
                </a:lnTo>
                <a:lnTo>
                  <a:pt x="13496" y="28962"/>
                </a:lnTo>
                <a:lnTo>
                  <a:pt x="14085" y="29036"/>
                </a:lnTo>
                <a:lnTo>
                  <a:pt x="14656" y="29128"/>
                </a:lnTo>
                <a:lnTo>
                  <a:pt x="15226" y="29238"/>
                </a:lnTo>
                <a:lnTo>
                  <a:pt x="15779" y="29385"/>
                </a:lnTo>
                <a:lnTo>
                  <a:pt x="16313" y="29551"/>
                </a:lnTo>
                <a:lnTo>
                  <a:pt x="16828" y="29754"/>
                </a:lnTo>
                <a:lnTo>
                  <a:pt x="17233" y="29938"/>
                </a:lnTo>
                <a:lnTo>
                  <a:pt x="17620" y="30140"/>
                </a:lnTo>
                <a:lnTo>
                  <a:pt x="17988" y="30343"/>
                </a:lnTo>
                <a:lnTo>
                  <a:pt x="18320" y="30582"/>
                </a:lnTo>
                <a:lnTo>
                  <a:pt x="18651" y="30822"/>
                </a:lnTo>
                <a:lnTo>
                  <a:pt x="18964" y="31061"/>
                </a:lnTo>
                <a:lnTo>
                  <a:pt x="19240" y="31337"/>
                </a:lnTo>
                <a:lnTo>
                  <a:pt x="19516" y="31613"/>
                </a:lnTo>
                <a:lnTo>
                  <a:pt x="19756" y="31889"/>
                </a:lnTo>
                <a:lnTo>
                  <a:pt x="19995" y="32184"/>
                </a:lnTo>
                <a:lnTo>
                  <a:pt x="20216" y="32479"/>
                </a:lnTo>
                <a:lnTo>
                  <a:pt x="20419" y="32773"/>
                </a:lnTo>
                <a:lnTo>
                  <a:pt x="20603" y="33068"/>
                </a:lnTo>
                <a:lnTo>
                  <a:pt x="20768" y="33381"/>
                </a:lnTo>
                <a:lnTo>
                  <a:pt x="20934" y="33694"/>
                </a:lnTo>
                <a:lnTo>
                  <a:pt x="21081" y="34007"/>
                </a:lnTo>
                <a:lnTo>
                  <a:pt x="21339" y="34614"/>
                </a:lnTo>
                <a:lnTo>
                  <a:pt x="21542" y="35222"/>
                </a:lnTo>
                <a:lnTo>
                  <a:pt x="21707" y="35811"/>
                </a:lnTo>
                <a:lnTo>
                  <a:pt x="21836" y="36363"/>
                </a:lnTo>
                <a:lnTo>
                  <a:pt x="21928" y="36879"/>
                </a:lnTo>
                <a:lnTo>
                  <a:pt x="22002" y="37339"/>
                </a:lnTo>
                <a:lnTo>
                  <a:pt x="22039" y="37763"/>
                </a:lnTo>
                <a:lnTo>
                  <a:pt x="22076" y="38113"/>
                </a:lnTo>
                <a:lnTo>
                  <a:pt x="8359" y="32957"/>
                </a:lnTo>
                <a:lnTo>
                  <a:pt x="21597" y="39162"/>
                </a:lnTo>
                <a:lnTo>
                  <a:pt x="21321" y="39383"/>
                </a:lnTo>
                <a:lnTo>
                  <a:pt x="20989" y="39641"/>
                </a:lnTo>
                <a:lnTo>
                  <a:pt x="20603" y="39917"/>
                </a:lnTo>
                <a:lnTo>
                  <a:pt x="20161" y="40212"/>
                </a:lnTo>
                <a:lnTo>
                  <a:pt x="19682" y="40506"/>
                </a:lnTo>
                <a:lnTo>
                  <a:pt x="19148" y="40801"/>
                </a:lnTo>
                <a:lnTo>
                  <a:pt x="18559" y="41058"/>
                </a:lnTo>
                <a:lnTo>
                  <a:pt x="17951" y="41298"/>
                </a:lnTo>
                <a:lnTo>
                  <a:pt x="17638" y="41408"/>
                </a:lnTo>
                <a:lnTo>
                  <a:pt x="17307" y="41519"/>
                </a:lnTo>
                <a:lnTo>
                  <a:pt x="16957" y="41592"/>
                </a:lnTo>
                <a:lnTo>
                  <a:pt x="16626" y="41666"/>
                </a:lnTo>
                <a:lnTo>
                  <a:pt x="16276" y="41740"/>
                </a:lnTo>
                <a:lnTo>
                  <a:pt x="15908" y="41776"/>
                </a:lnTo>
                <a:lnTo>
                  <a:pt x="15539" y="41813"/>
                </a:lnTo>
                <a:lnTo>
                  <a:pt x="15171" y="41832"/>
                </a:lnTo>
                <a:lnTo>
                  <a:pt x="14785" y="41832"/>
                </a:lnTo>
                <a:lnTo>
                  <a:pt x="14416" y="41813"/>
                </a:lnTo>
                <a:lnTo>
                  <a:pt x="14011" y="41776"/>
                </a:lnTo>
                <a:lnTo>
                  <a:pt x="13625" y="41703"/>
                </a:lnTo>
                <a:lnTo>
                  <a:pt x="13220" y="41611"/>
                </a:lnTo>
                <a:lnTo>
                  <a:pt x="12815" y="41519"/>
                </a:lnTo>
                <a:lnTo>
                  <a:pt x="12410" y="41371"/>
                </a:lnTo>
                <a:lnTo>
                  <a:pt x="12004" y="41224"/>
                </a:lnTo>
                <a:lnTo>
                  <a:pt x="11507" y="40985"/>
                </a:lnTo>
                <a:lnTo>
                  <a:pt x="11010" y="40727"/>
                </a:lnTo>
                <a:lnTo>
                  <a:pt x="10513" y="40432"/>
                </a:lnTo>
                <a:lnTo>
                  <a:pt x="10034" y="40101"/>
                </a:lnTo>
                <a:lnTo>
                  <a:pt x="9574" y="39751"/>
                </a:lnTo>
                <a:lnTo>
                  <a:pt x="9114" y="39383"/>
                </a:lnTo>
                <a:lnTo>
                  <a:pt x="8654" y="38978"/>
                </a:lnTo>
                <a:lnTo>
                  <a:pt x="8230" y="38573"/>
                </a:lnTo>
                <a:lnTo>
                  <a:pt x="7788" y="38149"/>
                </a:lnTo>
                <a:lnTo>
                  <a:pt x="7383" y="37708"/>
                </a:lnTo>
                <a:lnTo>
                  <a:pt x="6978" y="37266"/>
                </a:lnTo>
                <a:lnTo>
                  <a:pt x="6591" y="36805"/>
                </a:lnTo>
                <a:lnTo>
                  <a:pt x="6223" y="36345"/>
                </a:lnTo>
                <a:lnTo>
                  <a:pt x="5855" y="35885"/>
                </a:lnTo>
                <a:lnTo>
                  <a:pt x="5192" y="34983"/>
                </a:lnTo>
                <a:lnTo>
                  <a:pt x="4585" y="34080"/>
                </a:lnTo>
                <a:lnTo>
                  <a:pt x="4032" y="33252"/>
                </a:lnTo>
                <a:lnTo>
                  <a:pt x="3572" y="32479"/>
                </a:lnTo>
                <a:lnTo>
                  <a:pt x="3167" y="31797"/>
                </a:lnTo>
                <a:lnTo>
                  <a:pt x="2854" y="31245"/>
                </a:lnTo>
                <a:lnTo>
                  <a:pt x="2633" y="30803"/>
                </a:lnTo>
                <a:lnTo>
                  <a:pt x="2430" y="30435"/>
                </a:lnTo>
                <a:lnTo>
                  <a:pt x="2835" y="30324"/>
                </a:lnTo>
                <a:lnTo>
                  <a:pt x="3296" y="30177"/>
                </a:lnTo>
                <a:lnTo>
                  <a:pt x="3922" y="30011"/>
                </a:lnTo>
                <a:lnTo>
                  <a:pt x="4677" y="29827"/>
                </a:lnTo>
                <a:lnTo>
                  <a:pt x="5560" y="29625"/>
                </a:lnTo>
                <a:lnTo>
                  <a:pt x="6536" y="29422"/>
                </a:lnTo>
                <a:lnTo>
                  <a:pt x="7604" y="29238"/>
                </a:lnTo>
                <a:lnTo>
                  <a:pt x="8727" y="29091"/>
                </a:lnTo>
                <a:lnTo>
                  <a:pt x="9298" y="29017"/>
                </a:lnTo>
                <a:lnTo>
                  <a:pt x="9887" y="28962"/>
                </a:lnTo>
                <a:lnTo>
                  <a:pt x="10495" y="28925"/>
                </a:lnTo>
                <a:lnTo>
                  <a:pt x="11084" y="28907"/>
                </a:lnTo>
                <a:lnTo>
                  <a:pt x="11691" y="28888"/>
                </a:lnTo>
                <a:close/>
                <a:moveTo>
                  <a:pt x="0" y="0"/>
                </a:moveTo>
                <a:lnTo>
                  <a:pt x="0" y="53026"/>
                </a:lnTo>
                <a:lnTo>
                  <a:pt x="17694" y="53026"/>
                </a:lnTo>
                <a:lnTo>
                  <a:pt x="17583" y="52621"/>
                </a:lnTo>
                <a:lnTo>
                  <a:pt x="17510" y="52216"/>
                </a:lnTo>
                <a:lnTo>
                  <a:pt x="17436" y="51829"/>
                </a:lnTo>
                <a:lnTo>
                  <a:pt x="17381" y="51424"/>
                </a:lnTo>
                <a:lnTo>
                  <a:pt x="17344" y="51093"/>
                </a:lnTo>
                <a:lnTo>
                  <a:pt x="17325" y="50761"/>
                </a:lnTo>
                <a:lnTo>
                  <a:pt x="17325" y="50117"/>
                </a:lnTo>
                <a:lnTo>
                  <a:pt x="17344" y="49491"/>
                </a:lnTo>
                <a:lnTo>
                  <a:pt x="17417" y="48883"/>
                </a:lnTo>
                <a:lnTo>
                  <a:pt x="17528" y="48294"/>
                </a:lnTo>
                <a:lnTo>
                  <a:pt x="17675" y="47723"/>
                </a:lnTo>
                <a:lnTo>
                  <a:pt x="17841" y="47171"/>
                </a:lnTo>
                <a:lnTo>
                  <a:pt x="18043" y="46656"/>
                </a:lnTo>
                <a:lnTo>
                  <a:pt x="18264" y="46140"/>
                </a:lnTo>
                <a:lnTo>
                  <a:pt x="18504" y="45661"/>
                </a:lnTo>
                <a:lnTo>
                  <a:pt x="18780" y="45201"/>
                </a:lnTo>
                <a:lnTo>
                  <a:pt x="19056" y="44759"/>
                </a:lnTo>
                <a:lnTo>
                  <a:pt x="19351" y="44336"/>
                </a:lnTo>
                <a:lnTo>
                  <a:pt x="19664" y="43931"/>
                </a:lnTo>
                <a:lnTo>
                  <a:pt x="19977" y="43544"/>
                </a:lnTo>
                <a:lnTo>
                  <a:pt x="20290" y="43176"/>
                </a:lnTo>
                <a:lnTo>
                  <a:pt x="20621" y="42844"/>
                </a:lnTo>
                <a:lnTo>
                  <a:pt x="20934" y="42531"/>
                </a:lnTo>
                <a:lnTo>
                  <a:pt x="21266" y="42237"/>
                </a:lnTo>
                <a:lnTo>
                  <a:pt x="21579" y="41961"/>
                </a:lnTo>
                <a:lnTo>
                  <a:pt x="22168" y="41463"/>
                </a:lnTo>
                <a:lnTo>
                  <a:pt x="22702" y="41077"/>
                </a:lnTo>
                <a:lnTo>
                  <a:pt x="23162" y="40764"/>
                </a:lnTo>
                <a:lnTo>
                  <a:pt x="23512" y="40525"/>
                </a:lnTo>
                <a:lnTo>
                  <a:pt x="23825" y="40359"/>
                </a:lnTo>
                <a:lnTo>
                  <a:pt x="24175" y="40451"/>
                </a:lnTo>
                <a:lnTo>
                  <a:pt x="24561" y="40598"/>
                </a:lnTo>
                <a:lnTo>
                  <a:pt x="25095" y="40801"/>
                </a:lnTo>
                <a:lnTo>
                  <a:pt x="25703" y="41058"/>
                </a:lnTo>
                <a:lnTo>
                  <a:pt x="26384" y="41408"/>
                </a:lnTo>
                <a:lnTo>
                  <a:pt x="26752" y="41592"/>
                </a:lnTo>
                <a:lnTo>
                  <a:pt x="27139" y="41813"/>
                </a:lnTo>
                <a:lnTo>
                  <a:pt x="27526" y="42053"/>
                </a:lnTo>
                <a:lnTo>
                  <a:pt x="27912" y="42310"/>
                </a:lnTo>
                <a:lnTo>
                  <a:pt x="28317" y="42587"/>
                </a:lnTo>
                <a:lnTo>
                  <a:pt x="28704" y="42881"/>
                </a:lnTo>
                <a:lnTo>
                  <a:pt x="29091" y="43213"/>
                </a:lnTo>
                <a:lnTo>
                  <a:pt x="29477" y="43562"/>
                </a:lnTo>
                <a:lnTo>
                  <a:pt x="29845" y="43931"/>
                </a:lnTo>
                <a:lnTo>
                  <a:pt x="30214" y="44317"/>
                </a:lnTo>
                <a:lnTo>
                  <a:pt x="30563" y="44741"/>
                </a:lnTo>
                <a:lnTo>
                  <a:pt x="30895" y="45183"/>
                </a:lnTo>
                <a:lnTo>
                  <a:pt x="31208" y="45643"/>
                </a:lnTo>
                <a:lnTo>
                  <a:pt x="31502" y="46140"/>
                </a:lnTo>
                <a:lnTo>
                  <a:pt x="31760" y="46656"/>
                </a:lnTo>
                <a:lnTo>
                  <a:pt x="32000" y="47208"/>
                </a:lnTo>
                <a:lnTo>
                  <a:pt x="32221" y="47779"/>
                </a:lnTo>
                <a:lnTo>
                  <a:pt x="32386" y="48386"/>
                </a:lnTo>
                <a:lnTo>
                  <a:pt x="32534" y="49012"/>
                </a:lnTo>
                <a:lnTo>
                  <a:pt x="32570" y="49344"/>
                </a:lnTo>
                <a:lnTo>
                  <a:pt x="32626" y="49675"/>
                </a:lnTo>
                <a:lnTo>
                  <a:pt x="32662" y="50080"/>
                </a:lnTo>
                <a:lnTo>
                  <a:pt x="32681" y="50485"/>
                </a:lnTo>
                <a:lnTo>
                  <a:pt x="32699" y="50909"/>
                </a:lnTo>
                <a:lnTo>
                  <a:pt x="32681" y="51332"/>
                </a:lnTo>
                <a:lnTo>
                  <a:pt x="32662" y="51756"/>
                </a:lnTo>
                <a:lnTo>
                  <a:pt x="32644" y="52179"/>
                </a:lnTo>
                <a:lnTo>
                  <a:pt x="32589" y="52603"/>
                </a:lnTo>
                <a:lnTo>
                  <a:pt x="32534" y="53026"/>
                </a:lnTo>
                <a:lnTo>
                  <a:pt x="94268" y="53026"/>
                </a:lnTo>
                <a:lnTo>
                  <a:pt x="94268" y="0"/>
                </a:lnTo>
                <a:close/>
              </a:path>
            </a:pathLst>
          </a:custGeom>
          <a:solidFill>
            <a:srgbClr val="FFFFFF"/>
          </a:solidFill>
          <a:ln>
            <a:noFill/>
          </a:ln>
          <a:effectLst>
            <a:outerShdw blurRad="57150" dist="19050" dir="5400000" algn="bl" rotWithShape="0">
              <a:srgbClr val="000000">
                <a:alpha val="50000"/>
              </a:srgbClr>
            </a:outerShdw>
          </a:effectLst>
        </p:spPr>
        <p:style>
          <a:lnRef idx="0">
            <a:scrgbClr r="0" g="0" b="0"/>
          </a:lnRef>
          <a:fillRef idx="0">
            <a:scrgbClr r="0" g="0" b="0"/>
          </a:fillRef>
          <a:effectRef idx="0">
            <a:scrgbClr r="0" g="0" b="0"/>
          </a:effectRef>
          <a:fontRef idx="minor"/>
        </p:style>
      </p:sp>
      <p:sp>
        <p:nvSpPr>
          <p:cNvPr id="7" name="CustomShape 2"/>
          <p:cNvSpPr/>
          <p:nvPr/>
        </p:nvSpPr>
        <p:spPr>
          <a:xfrm>
            <a:off x="0" y="4136040"/>
            <a:ext cx="1085400" cy="1006920"/>
          </a:xfrm>
          <a:custGeom>
            <a:avLst/>
            <a:gdLst/>
            <a:ahLst/>
            <a:cxnLst/>
            <a:rect l="l" t="t" r="r" b="b"/>
            <a:pathLst>
              <a:path w="11195" h="10385">
                <a:moveTo>
                  <a:pt x="3811" y="1"/>
                </a:moveTo>
                <a:lnTo>
                  <a:pt x="3517" y="19"/>
                </a:lnTo>
                <a:lnTo>
                  <a:pt x="2964" y="93"/>
                </a:lnTo>
                <a:lnTo>
                  <a:pt x="2430" y="203"/>
                </a:lnTo>
                <a:lnTo>
                  <a:pt x="1915" y="351"/>
                </a:lnTo>
                <a:lnTo>
                  <a:pt x="1399" y="535"/>
                </a:lnTo>
                <a:lnTo>
                  <a:pt x="921" y="756"/>
                </a:lnTo>
                <a:lnTo>
                  <a:pt x="442" y="995"/>
                </a:lnTo>
                <a:lnTo>
                  <a:pt x="0" y="1290"/>
                </a:lnTo>
                <a:lnTo>
                  <a:pt x="0" y="10385"/>
                </a:lnTo>
                <a:lnTo>
                  <a:pt x="10403" y="10385"/>
                </a:lnTo>
                <a:lnTo>
                  <a:pt x="10568" y="10017"/>
                </a:lnTo>
                <a:lnTo>
                  <a:pt x="10734" y="9630"/>
                </a:lnTo>
                <a:lnTo>
                  <a:pt x="10881" y="9225"/>
                </a:lnTo>
                <a:lnTo>
                  <a:pt x="10992" y="8820"/>
                </a:lnTo>
                <a:lnTo>
                  <a:pt x="11084" y="8397"/>
                </a:lnTo>
                <a:lnTo>
                  <a:pt x="11139" y="7973"/>
                </a:lnTo>
                <a:lnTo>
                  <a:pt x="11176" y="7550"/>
                </a:lnTo>
                <a:lnTo>
                  <a:pt x="11194" y="7108"/>
                </a:lnTo>
                <a:lnTo>
                  <a:pt x="11176" y="6740"/>
                </a:lnTo>
                <a:lnTo>
                  <a:pt x="11158" y="6390"/>
                </a:lnTo>
                <a:lnTo>
                  <a:pt x="11121" y="6021"/>
                </a:lnTo>
                <a:lnTo>
                  <a:pt x="11047" y="5672"/>
                </a:lnTo>
                <a:lnTo>
                  <a:pt x="10973" y="5340"/>
                </a:lnTo>
                <a:lnTo>
                  <a:pt x="10881" y="4990"/>
                </a:lnTo>
                <a:lnTo>
                  <a:pt x="10771" y="4659"/>
                </a:lnTo>
                <a:lnTo>
                  <a:pt x="10642" y="4346"/>
                </a:lnTo>
                <a:lnTo>
                  <a:pt x="10495" y="4033"/>
                </a:lnTo>
                <a:lnTo>
                  <a:pt x="10329" y="3720"/>
                </a:lnTo>
                <a:lnTo>
                  <a:pt x="10163" y="3425"/>
                </a:lnTo>
                <a:lnTo>
                  <a:pt x="9979" y="3131"/>
                </a:lnTo>
                <a:lnTo>
                  <a:pt x="9777" y="2855"/>
                </a:lnTo>
                <a:lnTo>
                  <a:pt x="9574" y="2578"/>
                </a:lnTo>
                <a:lnTo>
                  <a:pt x="9353" y="2321"/>
                </a:lnTo>
                <a:lnTo>
                  <a:pt x="9114" y="2081"/>
                </a:lnTo>
                <a:lnTo>
                  <a:pt x="8874" y="1842"/>
                </a:lnTo>
                <a:lnTo>
                  <a:pt x="8617" y="1621"/>
                </a:lnTo>
                <a:lnTo>
                  <a:pt x="8341" y="1419"/>
                </a:lnTo>
                <a:lnTo>
                  <a:pt x="8064" y="1216"/>
                </a:lnTo>
                <a:lnTo>
                  <a:pt x="7770" y="1032"/>
                </a:lnTo>
                <a:lnTo>
                  <a:pt x="7475" y="866"/>
                </a:lnTo>
                <a:lnTo>
                  <a:pt x="7162" y="700"/>
                </a:lnTo>
                <a:lnTo>
                  <a:pt x="6849" y="553"/>
                </a:lnTo>
                <a:lnTo>
                  <a:pt x="6536" y="424"/>
                </a:lnTo>
                <a:lnTo>
                  <a:pt x="6205" y="314"/>
                </a:lnTo>
                <a:lnTo>
                  <a:pt x="5855" y="222"/>
                </a:lnTo>
                <a:lnTo>
                  <a:pt x="5524" y="148"/>
                </a:lnTo>
                <a:lnTo>
                  <a:pt x="5174" y="74"/>
                </a:lnTo>
                <a:lnTo>
                  <a:pt x="4805" y="38"/>
                </a:lnTo>
                <a:lnTo>
                  <a:pt x="4456" y="19"/>
                </a:lnTo>
                <a:lnTo>
                  <a:pt x="4087" y="1"/>
                </a:lnTo>
                <a:close/>
              </a:path>
            </a:pathLst>
          </a:custGeom>
          <a:solidFill>
            <a:srgbClr val="B8F567"/>
          </a:solidFill>
          <a:ln>
            <a:noFill/>
          </a:ln>
        </p:spPr>
        <p:style>
          <a:lnRef idx="0">
            <a:scrgbClr r="0" g="0" b="0"/>
          </a:lnRef>
          <a:fillRef idx="0">
            <a:scrgbClr r="0" g="0" b="0"/>
          </a:fillRef>
          <a:effectRef idx="0">
            <a:scrgbClr r="0" g="0" b="0"/>
          </a:effectRef>
          <a:fontRef idx="minor"/>
        </p:style>
      </p:sp>
      <p:sp>
        <p:nvSpPr>
          <p:cNvPr id="2" name="CustomShape 3"/>
          <p:cNvSpPr/>
          <p:nvPr/>
        </p:nvSpPr>
        <p:spPr>
          <a:xfrm>
            <a:off x="0" y="0"/>
            <a:ext cx="1935720" cy="2499840"/>
          </a:xfrm>
          <a:custGeom>
            <a:avLst/>
            <a:gdLst/>
            <a:ahLst/>
            <a:cxnLst/>
            <a:rect l="l" t="t" r="r" b="b"/>
            <a:pathLst>
              <a:path w="19959" h="25777">
                <a:moveTo>
                  <a:pt x="0" y="0"/>
                </a:moveTo>
                <a:lnTo>
                  <a:pt x="0" y="24727"/>
                </a:lnTo>
                <a:lnTo>
                  <a:pt x="626" y="24967"/>
                </a:lnTo>
                <a:lnTo>
                  <a:pt x="1289" y="25188"/>
                </a:lnTo>
                <a:lnTo>
                  <a:pt x="1952" y="25353"/>
                </a:lnTo>
                <a:lnTo>
                  <a:pt x="2614" y="25501"/>
                </a:lnTo>
                <a:lnTo>
                  <a:pt x="3296" y="25629"/>
                </a:lnTo>
                <a:lnTo>
                  <a:pt x="3995" y="25703"/>
                </a:lnTo>
                <a:lnTo>
                  <a:pt x="4695" y="25758"/>
                </a:lnTo>
                <a:lnTo>
                  <a:pt x="5413" y="25777"/>
                </a:lnTo>
                <a:lnTo>
                  <a:pt x="6168" y="25758"/>
                </a:lnTo>
                <a:lnTo>
                  <a:pt x="6904" y="25703"/>
                </a:lnTo>
                <a:lnTo>
                  <a:pt x="7622" y="25611"/>
                </a:lnTo>
                <a:lnTo>
                  <a:pt x="8341" y="25482"/>
                </a:lnTo>
                <a:lnTo>
                  <a:pt x="9040" y="25316"/>
                </a:lnTo>
                <a:lnTo>
                  <a:pt x="9740" y="25114"/>
                </a:lnTo>
                <a:lnTo>
                  <a:pt x="10421" y="24893"/>
                </a:lnTo>
                <a:lnTo>
                  <a:pt x="11084" y="24635"/>
                </a:lnTo>
                <a:lnTo>
                  <a:pt x="11710" y="24341"/>
                </a:lnTo>
                <a:lnTo>
                  <a:pt x="12354" y="24028"/>
                </a:lnTo>
                <a:lnTo>
                  <a:pt x="12962" y="23678"/>
                </a:lnTo>
                <a:lnTo>
                  <a:pt x="13551" y="23291"/>
                </a:lnTo>
                <a:lnTo>
                  <a:pt x="14122" y="22886"/>
                </a:lnTo>
                <a:lnTo>
                  <a:pt x="14674" y="22463"/>
                </a:lnTo>
                <a:lnTo>
                  <a:pt x="15190" y="22002"/>
                </a:lnTo>
                <a:lnTo>
                  <a:pt x="15705" y="21524"/>
                </a:lnTo>
                <a:lnTo>
                  <a:pt x="16184" y="21008"/>
                </a:lnTo>
                <a:lnTo>
                  <a:pt x="16644" y="20493"/>
                </a:lnTo>
                <a:lnTo>
                  <a:pt x="17068" y="19940"/>
                </a:lnTo>
                <a:lnTo>
                  <a:pt x="17473" y="19370"/>
                </a:lnTo>
                <a:lnTo>
                  <a:pt x="17859" y="18780"/>
                </a:lnTo>
                <a:lnTo>
                  <a:pt x="18209" y="18173"/>
                </a:lnTo>
                <a:lnTo>
                  <a:pt x="18522" y="17528"/>
                </a:lnTo>
                <a:lnTo>
                  <a:pt x="18817" y="16902"/>
                </a:lnTo>
                <a:lnTo>
                  <a:pt x="19075" y="16240"/>
                </a:lnTo>
                <a:lnTo>
                  <a:pt x="19295" y="15558"/>
                </a:lnTo>
                <a:lnTo>
                  <a:pt x="19498" y="14859"/>
                </a:lnTo>
                <a:lnTo>
                  <a:pt x="19664" y="14159"/>
                </a:lnTo>
                <a:lnTo>
                  <a:pt x="19793" y="13441"/>
                </a:lnTo>
                <a:lnTo>
                  <a:pt x="19885" y="12723"/>
                </a:lnTo>
                <a:lnTo>
                  <a:pt x="19940" y="11986"/>
                </a:lnTo>
                <a:lnTo>
                  <a:pt x="19958" y="11232"/>
                </a:lnTo>
                <a:lnTo>
                  <a:pt x="19958" y="10808"/>
                </a:lnTo>
                <a:lnTo>
                  <a:pt x="19940" y="10385"/>
                </a:lnTo>
                <a:lnTo>
                  <a:pt x="19903" y="9980"/>
                </a:lnTo>
                <a:lnTo>
                  <a:pt x="19866" y="9556"/>
                </a:lnTo>
                <a:lnTo>
                  <a:pt x="19811" y="9151"/>
                </a:lnTo>
                <a:lnTo>
                  <a:pt x="19737" y="8746"/>
                </a:lnTo>
                <a:lnTo>
                  <a:pt x="19664" y="8341"/>
                </a:lnTo>
                <a:lnTo>
                  <a:pt x="19590" y="7936"/>
                </a:lnTo>
                <a:lnTo>
                  <a:pt x="19480" y="7549"/>
                </a:lnTo>
                <a:lnTo>
                  <a:pt x="19388" y="7163"/>
                </a:lnTo>
                <a:lnTo>
                  <a:pt x="19259" y="6776"/>
                </a:lnTo>
                <a:lnTo>
                  <a:pt x="19130" y="6389"/>
                </a:lnTo>
                <a:lnTo>
                  <a:pt x="19001" y="6021"/>
                </a:lnTo>
                <a:lnTo>
                  <a:pt x="18854" y="5653"/>
                </a:lnTo>
                <a:lnTo>
                  <a:pt x="18522" y="4916"/>
                </a:lnTo>
                <a:lnTo>
                  <a:pt x="18154" y="4217"/>
                </a:lnTo>
                <a:lnTo>
                  <a:pt x="17749" y="3536"/>
                </a:lnTo>
                <a:lnTo>
                  <a:pt x="17325" y="2873"/>
                </a:lnTo>
                <a:lnTo>
                  <a:pt x="16847" y="2247"/>
                </a:lnTo>
                <a:lnTo>
                  <a:pt x="16350" y="1639"/>
                </a:lnTo>
                <a:lnTo>
                  <a:pt x="15816" y="1068"/>
                </a:lnTo>
                <a:lnTo>
                  <a:pt x="15245" y="516"/>
                </a:lnTo>
                <a:lnTo>
                  <a:pt x="14656" y="0"/>
                </a:lnTo>
                <a:close/>
              </a:path>
            </a:pathLst>
          </a:custGeom>
          <a:solidFill>
            <a:srgbClr val="9BCF63"/>
          </a:solidFill>
          <a:ln>
            <a:noFill/>
          </a:ln>
        </p:spPr>
        <p:style>
          <a:lnRef idx="0">
            <a:scrgbClr r="0" g="0" b="0"/>
          </a:lnRef>
          <a:fillRef idx="0">
            <a:scrgbClr r="0" g="0" b="0"/>
          </a:fillRef>
          <a:effectRef idx="0">
            <a:scrgbClr r="0" g="0" b="0"/>
          </a:effectRef>
          <a:fontRef idx="minor"/>
        </p:style>
      </p:sp>
      <p:sp>
        <p:nvSpPr>
          <p:cNvPr id="3" name="CustomShape 4"/>
          <p:cNvSpPr/>
          <p:nvPr/>
        </p:nvSpPr>
        <p:spPr>
          <a:xfrm>
            <a:off x="2221560" y="0"/>
            <a:ext cx="971280" cy="842760"/>
          </a:xfrm>
          <a:custGeom>
            <a:avLst/>
            <a:gdLst/>
            <a:ahLst/>
            <a:cxnLst/>
            <a:rect l="l" t="t" r="r" b="b"/>
            <a:pathLst>
              <a:path w="10017" h="8691">
                <a:moveTo>
                  <a:pt x="1620" y="0"/>
                </a:moveTo>
                <a:lnTo>
                  <a:pt x="1436" y="185"/>
                </a:lnTo>
                <a:lnTo>
                  <a:pt x="1252" y="369"/>
                </a:lnTo>
                <a:lnTo>
                  <a:pt x="1105" y="553"/>
                </a:lnTo>
                <a:lnTo>
                  <a:pt x="939" y="755"/>
                </a:lnTo>
                <a:lnTo>
                  <a:pt x="792" y="958"/>
                </a:lnTo>
                <a:lnTo>
                  <a:pt x="663" y="1179"/>
                </a:lnTo>
                <a:lnTo>
                  <a:pt x="553" y="1400"/>
                </a:lnTo>
                <a:lnTo>
                  <a:pt x="442" y="1639"/>
                </a:lnTo>
                <a:lnTo>
                  <a:pt x="332" y="1878"/>
                </a:lnTo>
                <a:lnTo>
                  <a:pt x="258" y="2118"/>
                </a:lnTo>
                <a:lnTo>
                  <a:pt x="166" y="2376"/>
                </a:lnTo>
                <a:lnTo>
                  <a:pt x="111" y="2615"/>
                </a:lnTo>
                <a:lnTo>
                  <a:pt x="55" y="2873"/>
                </a:lnTo>
                <a:lnTo>
                  <a:pt x="37" y="3149"/>
                </a:lnTo>
                <a:lnTo>
                  <a:pt x="0" y="3407"/>
                </a:lnTo>
                <a:lnTo>
                  <a:pt x="0" y="3683"/>
                </a:lnTo>
                <a:lnTo>
                  <a:pt x="0" y="3941"/>
                </a:lnTo>
                <a:lnTo>
                  <a:pt x="19" y="4198"/>
                </a:lnTo>
                <a:lnTo>
                  <a:pt x="55" y="4438"/>
                </a:lnTo>
                <a:lnTo>
                  <a:pt x="111" y="4695"/>
                </a:lnTo>
                <a:lnTo>
                  <a:pt x="166" y="4935"/>
                </a:lnTo>
                <a:lnTo>
                  <a:pt x="221" y="5174"/>
                </a:lnTo>
                <a:lnTo>
                  <a:pt x="313" y="5413"/>
                </a:lnTo>
                <a:lnTo>
                  <a:pt x="387" y="5634"/>
                </a:lnTo>
                <a:lnTo>
                  <a:pt x="497" y="5855"/>
                </a:lnTo>
                <a:lnTo>
                  <a:pt x="608" y="6076"/>
                </a:lnTo>
                <a:lnTo>
                  <a:pt x="718" y="6279"/>
                </a:lnTo>
                <a:lnTo>
                  <a:pt x="847" y="6481"/>
                </a:lnTo>
                <a:lnTo>
                  <a:pt x="994" y="6684"/>
                </a:lnTo>
                <a:lnTo>
                  <a:pt x="1142" y="6868"/>
                </a:lnTo>
                <a:lnTo>
                  <a:pt x="1307" y="7052"/>
                </a:lnTo>
                <a:lnTo>
                  <a:pt x="1473" y="7218"/>
                </a:lnTo>
                <a:lnTo>
                  <a:pt x="1639" y="7384"/>
                </a:lnTo>
                <a:lnTo>
                  <a:pt x="1823" y="7549"/>
                </a:lnTo>
                <a:lnTo>
                  <a:pt x="2007" y="7697"/>
                </a:lnTo>
                <a:lnTo>
                  <a:pt x="2210" y="7844"/>
                </a:lnTo>
                <a:lnTo>
                  <a:pt x="2412" y="7973"/>
                </a:lnTo>
                <a:lnTo>
                  <a:pt x="2615" y="8083"/>
                </a:lnTo>
                <a:lnTo>
                  <a:pt x="2836" y="8194"/>
                </a:lnTo>
                <a:lnTo>
                  <a:pt x="3057" y="8304"/>
                </a:lnTo>
                <a:lnTo>
                  <a:pt x="3277" y="8378"/>
                </a:lnTo>
                <a:lnTo>
                  <a:pt x="3517" y="8470"/>
                </a:lnTo>
                <a:lnTo>
                  <a:pt x="3756" y="8525"/>
                </a:lnTo>
                <a:lnTo>
                  <a:pt x="3996" y="8580"/>
                </a:lnTo>
                <a:lnTo>
                  <a:pt x="4253" y="8636"/>
                </a:lnTo>
                <a:lnTo>
                  <a:pt x="4493" y="8672"/>
                </a:lnTo>
                <a:lnTo>
                  <a:pt x="4750" y="8691"/>
                </a:lnTo>
                <a:lnTo>
                  <a:pt x="5266" y="8691"/>
                </a:lnTo>
                <a:lnTo>
                  <a:pt x="5524" y="8672"/>
                </a:lnTo>
                <a:lnTo>
                  <a:pt x="5763" y="8636"/>
                </a:lnTo>
                <a:lnTo>
                  <a:pt x="6021" y="8580"/>
                </a:lnTo>
                <a:lnTo>
                  <a:pt x="6260" y="8525"/>
                </a:lnTo>
                <a:lnTo>
                  <a:pt x="6500" y="8470"/>
                </a:lnTo>
                <a:lnTo>
                  <a:pt x="6739" y="8378"/>
                </a:lnTo>
                <a:lnTo>
                  <a:pt x="6960" y="8304"/>
                </a:lnTo>
                <a:lnTo>
                  <a:pt x="7181" y="8194"/>
                </a:lnTo>
                <a:lnTo>
                  <a:pt x="7402" y="8083"/>
                </a:lnTo>
                <a:lnTo>
                  <a:pt x="7604" y="7973"/>
                </a:lnTo>
                <a:lnTo>
                  <a:pt x="7807" y="7844"/>
                </a:lnTo>
                <a:lnTo>
                  <a:pt x="8009" y="7697"/>
                </a:lnTo>
                <a:lnTo>
                  <a:pt x="8193" y="7549"/>
                </a:lnTo>
                <a:lnTo>
                  <a:pt x="8378" y="7384"/>
                </a:lnTo>
                <a:lnTo>
                  <a:pt x="8543" y="7218"/>
                </a:lnTo>
                <a:lnTo>
                  <a:pt x="8709" y="7052"/>
                </a:lnTo>
                <a:lnTo>
                  <a:pt x="8875" y="6868"/>
                </a:lnTo>
                <a:lnTo>
                  <a:pt x="9022" y="6684"/>
                </a:lnTo>
                <a:lnTo>
                  <a:pt x="9169" y="6481"/>
                </a:lnTo>
                <a:lnTo>
                  <a:pt x="9298" y="6279"/>
                </a:lnTo>
                <a:lnTo>
                  <a:pt x="9409" y="6076"/>
                </a:lnTo>
                <a:lnTo>
                  <a:pt x="9519" y="5855"/>
                </a:lnTo>
                <a:lnTo>
                  <a:pt x="9630" y="5634"/>
                </a:lnTo>
                <a:lnTo>
                  <a:pt x="9703" y="5413"/>
                </a:lnTo>
                <a:lnTo>
                  <a:pt x="9795" y="5174"/>
                </a:lnTo>
                <a:lnTo>
                  <a:pt x="9850" y="4935"/>
                </a:lnTo>
                <a:lnTo>
                  <a:pt x="9906" y="4695"/>
                </a:lnTo>
                <a:lnTo>
                  <a:pt x="9961" y="4438"/>
                </a:lnTo>
                <a:lnTo>
                  <a:pt x="9998" y="4198"/>
                </a:lnTo>
                <a:lnTo>
                  <a:pt x="10016" y="3941"/>
                </a:lnTo>
                <a:lnTo>
                  <a:pt x="10016" y="3683"/>
                </a:lnTo>
                <a:lnTo>
                  <a:pt x="10016" y="3407"/>
                </a:lnTo>
                <a:lnTo>
                  <a:pt x="9979" y="3149"/>
                </a:lnTo>
                <a:lnTo>
                  <a:pt x="9961" y="2873"/>
                </a:lnTo>
                <a:lnTo>
                  <a:pt x="9906" y="2615"/>
                </a:lnTo>
                <a:lnTo>
                  <a:pt x="9850" y="2376"/>
                </a:lnTo>
                <a:lnTo>
                  <a:pt x="9758" y="2118"/>
                </a:lnTo>
                <a:lnTo>
                  <a:pt x="9685" y="1878"/>
                </a:lnTo>
                <a:lnTo>
                  <a:pt x="9574" y="1639"/>
                </a:lnTo>
                <a:lnTo>
                  <a:pt x="9464" y="1400"/>
                </a:lnTo>
                <a:lnTo>
                  <a:pt x="9353" y="1179"/>
                </a:lnTo>
                <a:lnTo>
                  <a:pt x="9224" y="958"/>
                </a:lnTo>
                <a:lnTo>
                  <a:pt x="9077" y="755"/>
                </a:lnTo>
                <a:lnTo>
                  <a:pt x="8911" y="553"/>
                </a:lnTo>
                <a:lnTo>
                  <a:pt x="8764" y="369"/>
                </a:lnTo>
                <a:lnTo>
                  <a:pt x="8580" y="185"/>
                </a:lnTo>
                <a:lnTo>
                  <a:pt x="8396" y="0"/>
                </a:lnTo>
                <a:close/>
              </a:path>
            </a:pathLst>
          </a:custGeom>
          <a:solidFill>
            <a:srgbClr val="51B148"/>
          </a:solidFill>
          <a:ln>
            <a:noFill/>
          </a:ln>
        </p:spPr>
        <p:style>
          <a:lnRef idx="0">
            <a:scrgbClr r="0" g="0" b="0"/>
          </a:lnRef>
          <a:fillRef idx="0">
            <a:scrgbClr r="0" g="0" b="0"/>
          </a:fillRef>
          <a:effectRef idx="0">
            <a:scrgbClr r="0" g="0" b="0"/>
          </a:effectRef>
          <a:fontRef idx="minor"/>
        </p:style>
      </p:sp>
      <p:sp>
        <p:nvSpPr>
          <p:cNvPr id="4" name="PlaceHolder 5"/>
          <p:cNvSpPr>
            <a:spLocks noGrp="1"/>
          </p:cNvSpPr>
          <p:nvPr>
            <p:ph type="title"/>
          </p:nvPr>
        </p:nvSpPr>
        <p:spPr>
          <a:xfrm>
            <a:off x="4917960" y="1991880"/>
            <a:ext cx="3957480" cy="1159560"/>
          </a:xfrm>
          <a:prstGeom prst="rect">
            <a:avLst/>
          </a:prstGeom>
        </p:spPr>
        <p:txBody>
          <a:bodyPr tIns="91440" bIns="91440" anchor="ctr"/>
          <a:lstStyle/>
          <a:p>
            <a:r>
              <a:rPr lang="en-IN" sz="4800" b="0" strike="noStrike" spc="-1">
                <a:solidFill>
                  <a:srgbClr val="000000"/>
                </a:solidFill>
                <a:latin typeface="Arial"/>
              </a:rPr>
              <a:t>Click to edit the title text format</a:t>
            </a:r>
          </a:p>
        </p:txBody>
      </p:sp>
      <p:sp>
        <p:nvSpPr>
          <p:cNvPr id="5" name="PlaceHolder 6"/>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42" name="CustomShape 1"/>
          <p:cNvSpPr/>
          <p:nvPr/>
        </p:nvSpPr>
        <p:spPr>
          <a:xfrm>
            <a:off x="0" y="0"/>
            <a:ext cx="9143640" cy="5143320"/>
          </a:xfrm>
          <a:custGeom>
            <a:avLst/>
            <a:gdLst/>
            <a:ahLst/>
            <a:cxnLst/>
            <a:rect l="l" t="t" r="r" b="b"/>
            <a:pathLst>
              <a:path w="94269" h="53026">
                <a:moveTo>
                  <a:pt x="40138" y="14729"/>
                </a:moveTo>
                <a:lnTo>
                  <a:pt x="40211" y="15411"/>
                </a:lnTo>
                <a:lnTo>
                  <a:pt x="40303" y="16239"/>
                </a:lnTo>
                <a:lnTo>
                  <a:pt x="40395" y="17325"/>
                </a:lnTo>
                <a:lnTo>
                  <a:pt x="40469" y="18633"/>
                </a:lnTo>
                <a:lnTo>
                  <a:pt x="40543" y="20161"/>
                </a:lnTo>
                <a:lnTo>
                  <a:pt x="40561" y="20989"/>
                </a:lnTo>
                <a:lnTo>
                  <a:pt x="40579" y="21855"/>
                </a:lnTo>
                <a:lnTo>
                  <a:pt x="40561" y="22738"/>
                </a:lnTo>
                <a:lnTo>
                  <a:pt x="40561" y="23659"/>
                </a:lnTo>
                <a:lnTo>
                  <a:pt x="40524" y="24616"/>
                </a:lnTo>
                <a:lnTo>
                  <a:pt x="40469" y="25574"/>
                </a:lnTo>
                <a:lnTo>
                  <a:pt x="40395" y="26568"/>
                </a:lnTo>
                <a:lnTo>
                  <a:pt x="40303" y="27562"/>
                </a:lnTo>
                <a:lnTo>
                  <a:pt x="40193" y="28556"/>
                </a:lnTo>
                <a:lnTo>
                  <a:pt x="40064" y="29569"/>
                </a:lnTo>
                <a:lnTo>
                  <a:pt x="39880" y="30563"/>
                </a:lnTo>
                <a:lnTo>
                  <a:pt x="39696" y="31558"/>
                </a:lnTo>
                <a:lnTo>
                  <a:pt x="39475" y="32552"/>
                </a:lnTo>
                <a:lnTo>
                  <a:pt x="39217" y="33528"/>
                </a:lnTo>
                <a:lnTo>
                  <a:pt x="38922" y="34485"/>
                </a:lnTo>
                <a:lnTo>
                  <a:pt x="38591" y="35424"/>
                </a:lnTo>
                <a:lnTo>
                  <a:pt x="38407" y="35884"/>
                </a:lnTo>
                <a:lnTo>
                  <a:pt x="38223" y="36326"/>
                </a:lnTo>
                <a:lnTo>
                  <a:pt x="38039" y="36768"/>
                </a:lnTo>
                <a:lnTo>
                  <a:pt x="37818" y="37210"/>
                </a:lnTo>
                <a:lnTo>
                  <a:pt x="37597" y="37633"/>
                </a:lnTo>
                <a:lnTo>
                  <a:pt x="37376" y="38038"/>
                </a:lnTo>
                <a:lnTo>
                  <a:pt x="37136" y="38444"/>
                </a:lnTo>
                <a:lnTo>
                  <a:pt x="36897" y="38849"/>
                </a:lnTo>
                <a:lnTo>
                  <a:pt x="36621" y="39235"/>
                </a:lnTo>
                <a:lnTo>
                  <a:pt x="36363" y="39585"/>
                </a:lnTo>
                <a:lnTo>
                  <a:pt x="36087" y="39953"/>
                </a:lnTo>
                <a:lnTo>
                  <a:pt x="35811" y="40285"/>
                </a:lnTo>
                <a:lnTo>
                  <a:pt x="35516" y="40598"/>
                </a:lnTo>
                <a:lnTo>
                  <a:pt x="35222" y="40911"/>
                </a:lnTo>
                <a:lnTo>
                  <a:pt x="34927" y="41205"/>
                </a:lnTo>
                <a:lnTo>
                  <a:pt x="34614" y="41500"/>
                </a:lnTo>
                <a:lnTo>
                  <a:pt x="34301" y="41758"/>
                </a:lnTo>
                <a:lnTo>
                  <a:pt x="33988" y="42015"/>
                </a:lnTo>
                <a:lnTo>
                  <a:pt x="33675" y="42255"/>
                </a:lnTo>
                <a:lnTo>
                  <a:pt x="33344" y="42494"/>
                </a:lnTo>
                <a:lnTo>
                  <a:pt x="33012" y="42715"/>
                </a:lnTo>
                <a:lnTo>
                  <a:pt x="32681" y="42918"/>
                </a:lnTo>
                <a:lnTo>
                  <a:pt x="32349" y="43102"/>
                </a:lnTo>
                <a:lnTo>
                  <a:pt x="32018" y="43286"/>
                </a:lnTo>
                <a:lnTo>
                  <a:pt x="31337" y="43636"/>
                </a:lnTo>
                <a:lnTo>
                  <a:pt x="30656" y="43930"/>
                </a:lnTo>
                <a:lnTo>
                  <a:pt x="29956" y="44188"/>
                </a:lnTo>
                <a:lnTo>
                  <a:pt x="29275" y="44409"/>
                </a:lnTo>
                <a:lnTo>
                  <a:pt x="28593" y="44593"/>
                </a:lnTo>
                <a:lnTo>
                  <a:pt x="27912" y="44740"/>
                </a:lnTo>
                <a:lnTo>
                  <a:pt x="27249" y="44869"/>
                </a:lnTo>
                <a:lnTo>
                  <a:pt x="26605" y="44961"/>
                </a:lnTo>
                <a:lnTo>
                  <a:pt x="25961" y="45035"/>
                </a:lnTo>
                <a:lnTo>
                  <a:pt x="25335" y="45090"/>
                </a:lnTo>
                <a:lnTo>
                  <a:pt x="24745" y="45127"/>
                </a:lnTo>
                <a:lnTo>
                  <a:pt x="24175" y="45145"/>
                </a:lnTo>
                <a:lnTo>
                  <a:pt x="23622" y="45145"/>
                </a:lnTo>
                <a:lnTo>
                  <a:pt x="23125" y="45127"/>
                </a:lnTo>
                <a:lnTo>
                  <a:pt x="22205" y="45072"/>
                </a:lnTo>
                <a:lnTo>
                  <a:pt x="21450" y="44998"/>
                </a:lnTo>
                <a:lnTo>
                  <a:pt x="20879" y="44924"/>
                </a:lnTo>
                <a:lnTo>
                  <a:pt x="20400" y="44851"/>
                </a:lnTo>
                <a:lnTo>
                  <a:pt x="20124" y="44427"/>
                </a:lnTo>
                <a:lnTo>
                  <a:pt x="19829" y="43949"/>
                </a:lnTo>
                <a:lnTo>
                  <a:pt x="19461" y="43286"/>
                </a:lnTo>
                <a:lnTo>
                  <a:pt x="19038" y="42457"/>
                </a:lnTo>
                <a:lnTo>
                  <a:pt x="18835" y="41997"/>
                </a:lnTo>
                <a:lnTo>
                  <a:pt x="18614" y="41500"/>
                </a:lnTo>
                <a:lnTo>
                  <a:pt x="18393" y="40966"/>
                </a:lnTo>
                <a:lnTo>
                  <a:pt x="18191" y="40414"/>
                </a:lnTo>
                <a:lnTo>
                  <a:pt x="17988" y="39824"/>
                </a:lnTo>
                <a:lnTo>
                  <a:pt x="17804" y="39198"/>
                </a:lnTo>
                <a:lnTo>
                  <a:pt x="17638" y="38572"/>
                </a:lnTo>
                <a:lnTo>
                  <a:pt x="17491" y="37910"/>
                </a:lnTo>
                <a:lnTo>
                  <a:pt x="17362" y="37228"/>
                </a:lnTo>
                <a:lnTo>
                  <a:pt x="17252" y="36529"/>
                </a:lnTo>
                <a:lnTo>
                  <a:pt x="17178" y="35811"/>
                </a:lnTo>
                <a:lnTo>
                  <a:pt x="17141" y="35074"/>
                </a:lnTo>
                <a:lnTo>
                  <a:pt x="17141" y="34338"/>
                </a:lnTo>
                <a:lnTo>
                  <a:pt x="17178" y="33564"/>
                </a:lnTo>
                <a:lnTo>
                  <a:pt x="17215" y="33196"/>
                </a:lnTo>
                <a:lnTo>
                  <a:pt x="17252" y="32810"/>
                </a:lnTo>
                <a:lnTo>
                  <a:pt x="17307" y="32423"/>
                </a:lnTo>
                <a:lnTo>
                  <a:pt x="17381" y="32036"/>
                </a:lnTo>
                <a:lnTo>
                  <a:pt x="17473" y="31650"/>
                </a:lnTo>
                <a:lnTo>
                  <a:pt x="17565" y="31245"/>
                </a:lnTo>
                <a:lnTo>
                  <a:pt x="17675" y="30858"/>
                </a:lnTo>
                <a:lnTo>
                  <a:pt x="17786" y="30471"/>
                </a:lnTo>
                <a:lnTo>
                  <a:pt x="17933" y="30066"/>
                </a:lnTo>
                <a:lnTo>
                  <a:pt x="18080" y="29680"/>
                </a:lnTo>
                <a:lnTo>
                  <a:pt x="18246" y="29293"/>
                </a:lnTo>
                <a:lnTo>
                  <a:pt x="18430" y="28888"/>
                </a:lnTo>
                <a:lnTo>
                  <a:pt x="18614" y="28501"/>
                </a:lnTo>
                <a:lnTo>
                  <a:pt x="18835" y="28115"/>
                </a:lnTo>
                <a:lnTo>
                  <a:pt x="19056" y="27710"/>
                </a:lnTo>
                <a:lnTo>
                  <a:pt x="19314" y="27323"/>
                </a:lnTo>
                <a:lnTo>
                  <a:pt x="19572" y="26936"/>
                </a:lnTo>
                <a:lnTo>
                  <a:pt x="19848" y="26550"/>
                </a:lnTo>
                <a:lnTo>
                  <a:pt x="20142" y="26181"/>
                </a:lnTo>
                <a:lnTo>
                  <a:pt x="20437" y="25813"/>
                </a:lnTo>
                <a:lnTo>
                  <a:pt x="20750" y="25445"/>
                </a:lnTo>
                <a:lnTo>
                  <a:pt x="21081" y="25095"/>
                </a:lnTo>
                <a:lnTo>
                  <a:pt x="21413" y="24745"/>
                </a:lnTo>
                <a:lnTo>
                  <a:pt x="21763" y="24395"/>
                </a:lnTo>
                <a:lnTo>
                  <a:pt x="22499" y="23714"/>
                </a:lnTo>
                <a:lnTo>
                  <a:pt x="23254" y="23070"/>
                </a:lnTo>
                <a:lnTo>
                  <a:pt x="24046" y="22444"/>
                </a:lnTo>
                <a:lnTo>
                  <a:pt x="24856" y="21855"/>
                </a:lnTo>
                <a:lnTo>
                  <a:pt x="25703" y="21265"/>
                </a:lnTo>
                <a:lnTo>
                  <a:pt x="26550" y="20713"/>
                </a:lnTo>
                <a:lnTo>
                  <a:pt x="27415" y="20179"/>
                </a:lnTo>
                <a:lnTo>
                  <a:pt x="28299" y="19682"/>
                </a:lnTo>
                <a:lnTo>
                  <a:pt x="29164" y="19203"/>
                </a:lnTo>
                <a:lnTo>
                  <a:pt x="30048" y="18743"/>
                </a:lnTo>
                <a:lnTo>
                  <a:pt x="30913" y="18320"/>
                </a:lnTo>
                <a:lnTo>
                  <a:pt x="31760" y="17896"/>
                </a:lnTo>
                <a:lnTo>
                  <a:pt x="32607" y="17528"/>
                </a:lnTo>
                <a:lnTo>
                  <a:pt x="33417" y="17160"/>
                </a:lnTo>
                <a:lnTo>
                  <a:pt x="34209" y="16828"/>
                </a:lnTo>
                <a:lnTo>
                  <a:pt x="34982" y="16515"/>
                </a:lnTo>
                <a:lnTo>
                  <a:pt x="36400" y="15963"/>
                </a:lnTo>
                <a:lnTo>
                  <a:pt x="37652" y="15521"/>
                </a:lnTo>
                <a:lnTo>
                  <a:pt x="38683" y="15171"/>
                </a:lnTo>
                <a:lnTo>
                  <a:pt x="39456" y="14913"/>
                </a:lnTo>
                <a:lnTo>
                  <a:pt x="40138" y="14729"/>
                </a:lnTo>
                <a:close/>
                <a:moveTo>
                  <a:pt x="0" y="0"/>
                </a:moveTo>
                <a:lnTo>
                  <a:pt x="0" y="53026"/>
                </a:lnTo>
                <a:lnTo>
                  <a:pt x="94268" y="53026"/>
                </a:lnTo>
                <a:lnTo>
                  <a:pt x="94268" y="0"/>
                </a:lnTo>
                <a:close/>
              </a:path>
            </a:pathLst>
          </a:custGeom>
          <a:solidFill>
            <a:srgbClr val="FFFFFF"/>
          </a:solidFill>
          <a:ln>
            <a:noFill/>
          </a:ln>
          <a:effectLst>
            <a:outerShdw blurRad="57150" dist="19050" dir="5400000" algn="bl" rotWithShape="0">
              <a:srgbClr val="000000">
                <a:alpha val="50000"/>
              </a:srgbClr>
            </a:outerShdw>
          </a:effectLst>
        </p:spPr>
        <p:style>
          <a:lnRef idx="0">
            <a:scrgbClr r="0" g="0" b="0"/>
          </a:lnRef>
          <a:fillRef idx="0">
            <a:scrgbClr r="0" g="0" b="0"/>
          </a:fillRef>
          <a:effectRef idx="0">
            <a:scrgbClr r="0" g="0" b="0"/>
          </a:effectRef>
          <a:fontRef idx="minor"/>
        </p:style>
      </p:sp>
      <p:sp>
        <p:nvSpPr>
          <p:cNvPr id="43" name="CustomShape 2"/>
          <p:cNvSpPr/>
          <p:nvPr/>
        </p:nvSpPr>
        <p:spPr>
          <a:xfrm>
            <a:off x="528480" y="1071360"/>
            <a:ext cx="1164240" cy="1832040"/>
          </a:xfrm>
          <a:custGeom>
            <a:avLst/>
            <a:gdLst/>
            <a:ahLst/>
            <a:cxnLst/>
            <a:rect l="l" t="t" r="r" b="b"/>
            <a:pathLst>
              <a:path w="12006" h="18892">
                <a:moveTo>
                  <a:pt x="2063" y="1"/>
                </a:moveTo>
                <a:lnTo>
                  <a:pt x="1934" y="369"/>
                </a:lnTo>
                <a:lnTo>
                  <a:pt x="1768" y="793"/>
                </a:lnTo>
                <a:lnTo>
                  <a:pt x="1584" y="1363"/>
                </a:lnTo>
                <a:lnTo>
                  <a:pt x="1345" y="2063"/>
                </a:lnTo>
                <a:lnTo>
                  <a:pt x="1106" y="2873"/>
                </a:lnTo>
                <a:lnTo>
                  <a:pt x="866" y="3794"/>
                </a:lnTo>
                <a:lnTo>
                  <a:pt x="627" y="4770"/>
                </a:lnTo>
                <a:lnTo>
                  <a:pt x="406" y="5819"/>
                </a:lnTo>
                <a:lnTo>
                  <a:pt x="314" y="6353"/>
                </a:lnTo>
                <a:lnTo>
                  <a:pt x="222" y="6905"/>
                </a:lnTo>
                <a:lnTo>
                  <a:pt x="148" y="7458"/>
                </a:lnTo>
                <a:lnTo>
                  <a:pt x="93" y="8028"/>
                </a:lnTo>
                <a:lnTo>
                  <a:pt x="38" y="8599"/>
                </a:lnTo>
                <a:lnTo>
                  <a:pt x="19" y="9152"/>
                </a:lnTo>
                <a:lnTo>
                  <a:pt x="1" y="9722"/>
                </a:lnTo>
                <a:lnTo>
                  <a:pt x="1" y="10275"/>
                </a:lnTo>
                <a:lnTo>
                  <a:pt x="38" y="10845"/>
                </a:lnTo>
                <a:lnTo>
                  <a:pt x="93" y="11379"/>
                </a:lnTo>
                <a:lnTo>
                  <a:pt x="167" y="11932"/>
                </a:lnTo>
                <a:lnTo>
                  <a:pt x="259" y="12447"/>
                </a:lnTo>
                <a:lnTo>
                  <a:pt x="388" y="12963"/>
                </a:lnTo>
                <a:lnTo>
                  <a:pt x="535" y="13478"/>
                </a:lnTo>
                <a:lnTo>
                  <a:pt x="682" y="13865"/>
                </a:lnTo>
                <a:lnTo>
                  <a:pt x="848" y="14233"/>
                </a:lnTo>
                <a:lnTo>
                  <a:pt x="1032" y="14583"/>
                </a:lnTo>
                <a:lnTo>
                  <a:pt x="1216" y="14914"/>
                </a:lnTo>
                <a:lnTo>
                  <a:pt x="1419" y="15227"/>
                </a:lnTo>
                <a:lnTo>
                  <a:pt x="1640" y="15522"/>
                </a:lnTo>
                <a:lnTo>
                  <a:pt x="1860" y="15798"/>
                </a:lnTo>
                <a:lnTo>
                  <a:pt x="2100" y="16074"/>
                </a:lnTo>
                <a:lnTo>
                  <a:pt x="2339" y="16314"/>
                </a:lnTo>
                <a:lnTo>
                  <a:pt x="2597" y="16553"/>
                </a:lnTo>
                <a:lnTo>
                  <a:pt x="2855" y="16774"/>
                </a:lnTo>
                <a:lnTo>
                  <a:pt x="3112" y="16995"/>
                </a:lnTo>
                <a:lnTo>
                  <a:pt x="3389" y="17179"/>
                </a:lnTo>
                <a:lnTo>
                  <a:pt x="3665" y="17363"/>
                </a:lnTo>
                <a:lnTo>
                  <a:pt x="3941" y="17529"/>
                </a:lnTo>
                <a:lnTo>
                  <a:pt x="4217" y="17695"/>
                </a:lnTo>
                <a:lnTo>
                  <a:pt x="4770" y="17971"/>
                </a:lnTo>
                <a:lnTo>
                  <a:pt x="5322" y="18192"/>
                </a:lnTo>
                <a:lnTo>
                  <a:pt x="5856" y="18394"/>
                </a:lnTo>
                <a:lnTo>
                  <a:pt x="6371" y="18542"/>
                </a:lnTo>
                <a:lnTo>
                  <a:pt x="6850" y="18670"/>
                </a:lnTo>
                <a:lnTo>
                  <a:pt x="7292" y="18781"/>
                </a:lnTo>
                <a:lnTo>
                  <a:pt x="7679" y="18836"/>
                </a:lnTo>
                <a:lnTo>
                  <a:pt x="8010" y="18891"/>
                </a:lnTo>
                <a:lnTo>
                  <a:pt x="4015" y="5727"/>
                </a:lnTo>
                <a:lnTo>
                  <a:pt x="9041" y="18560"/>
                </a:lnTo>
                <a:lnTo>
                  <a:pt x="9262" y="18321"/>
                </a:lnTo>
                <a:lnTo>
                  <a:pt x="9538" y="18026"/>
                </a:lnTo>
                <a:lnTo>
                  <a:pt x="9814" y="17695"/>
                </a:lnTo>
                <a:lnTo>
                  <a:pt x="10109" y="17290"/>
                </a:lnTo>
                <a:lnTo>
                  <a:pt x="10422" y="16866"/>
                </a:lnTo>
                <a:lnTo>
                  <a:pt x="10735" y="16369"/>
                </a:lnTo>
                <a:lnTo>
                  <a:pt x="11029" y="15853"/>
                </a:lnTo>
                <a:lnTo>
                  <a:pt x="11287" y="15283"/>
                </a:lnTo>
                <a:lnTo>
                  <a:pt x="11416" y="14988"/>
                </a:lnTo>
                <a:lnTo>
                  <a:pt x="11527" y="14693"/>
                </a:lnTo>
                <a:lnTo>
                  <a:pt x="11637" y="14362"/>
                </a:lnTo>
                <a:lnTo>
                  <a:pt x="11729" y="14049"/>
                </a:lnTo>
                <a:lnTo>
                  <a:pt x="11821" y="13718"/>
                </a:lnTo>
                <a:lnTo>
                  <a:pt x="11895" y="13386"/>
                </a:lnTo>
                <a:lnTo>
                  <a:pt x="11950" y="13036"/>
                </a:lnTo>
                <a:lnTo>
                  <a:pt x="11987" y="12687"/>
                </a:lnTo>
                <a:lnTo>
                  <a:pt x="12005" y="12318"/>
                </a:lnTo>
                <a:lnTo>
                  <a:pt x="12005" y="11950"/>
                </a:lnTo>
                <a:lnTo>
                  <a:pt x="12005" y="11582"/>
                </a:lnTo>
                <a:lnTo>
                  <a:pt x="11968" y="11214"/>
                </a:lnTo>
                <a:lnTo>
                  <a:pt x="11913" y="10827"/>
                </a:lnTo>
                <a:lnTo>
                  <a:pt x="11821" y="10440"/>
                </a:lnTo>
                <a:lnTo>
                  <a:pt x="11729" y="10035"/>
                </a:lnTo>
                <a:lnTo>
                  <a:pt x="11600" y="9649"/>
                </a:lnTo>
                <a:lnTo>
                  <a:pt x="11416" y="9152"/>
                </a:lnTo>
                <a:lnTo>
                  <a:pt x="11195" y="8673"/>
                </a:lnTo>
                <a:lnTo>
                  <a:pt x="10956" y="8194"/>
                </a:lnTo>
                <a:lnTo>
                  <a:pt x="10680" y="7715"/>
                </a:lnTo>
                <a:lnTo>
                  <a:pt x="10367" y="7255"/>
                </a:lnTo>
                <a:lnTo>
                  <a:pt x="10054" y="6813"/>
                </a:lnTo>
                <a:lnTo>
                  <a:pt x="9704" y="6353"/>
                </a:lnTo>
                <a:lnTo>
                  <a:pt x="9354" y="5930"/>
                </a:lnTo>
                <a:lnTo>
                  <a:pt x="8967" y="5506"/>
                </a:lnTo>
                <a:lnTo>
                  <a:pt x="8581" y="5083"/>
                </a:lnTo>
                <a:lnTo>
                  <a:pt x="8194" y="4678"/>
                </a:lnTo>
                <a:lnTo>
                  <a:pt x="7789" y="4291"/>
                </a:lnTo>
                <a:lnTo>
                  <a:pt x="7384" y="3904"/>
                </a:lnTo>
                <a:lnTo>
                  <a:pt x="6979" y="3536"/>
                </a:lnTo>
                <a:lnTo>
                  <a:pt x="6150" y="2855"/>
                </a:lnTo>
                <a:lnTo>
                  <a:pt x="5359" y="2229"/>
                </a:lnTo>
                <a:lnTo>
                  <a:pt x="4604" y="1676"/>
                </a:lnTo>
                <a:lnTo>
                  <a:pt x="3923" y="1179"/>
                </a:lnTo>
                <a:lnTo>
                  <a:pt x="3297" y="774"/>
                </a:lnTo>
                <a:lnTo>
                  <a:pt x="2799" y="443"/>
                </a:lnTo>
                <a:lnTo>
                  <a:pt x="2413" y="204"/>
                </a:lnTo>
                <a:lnTo>
                  <a:pt x="2063" y="1"/>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4" name="CustomShape 3"/>
          <p:cNvSpPr/>
          <p:nvPr/>
        </p:nvSpPr>
        <p:spPr>
          <a:xfrm>
            <a:off x="1193040" y="0"/>
            <a:ext cx="2342880" cy="1356840"/>
          </a:xfrm>
          <a:custGeom>
            <a:avLst/>
            <a:gdLst/>
            <a:ahLst/>
            <a:cxnLst/>
            <a:rect l="l" t="t" r="r" b="b"/>
            <a:pathLst>
              <a:path w="24157" h="13993">
                <a:moveTo>
                  <a:pt x="147" y="0"/>
                </a:moveTo>
                <a:lnTo>
                  <a:pt x="92" y="479"/>
                </a:lnTo>
                <a:lnTo>
                  <a:pt x="37" y="939"/>
                </a:lnTo>
                <a:lnTo>
                  <a:pt x="18" y="1436"/>
                </a:lnTo>
                <a:lnTo>
                  <a:pt x="0" y="1915"/>
                </a:lnTo>
                <a:lnTo>
                  <a:pt x="18" y="2541"/>
                </a:lnTo>
                <a:lnTo>
                  <a:pt x="55" y="3148"/>
                </a:lnTo>
                <a:lnTo>
                  <a:pt x="147" y="3756"/>
                </a:lnTo>
                <a:lnTo>
                  <a:pt x="239" y="4345"/>
                </a:lnTo>
                <a:lnTo>
                  <a:pt x="387" y="4934"/>
                </a:lnTo>
                <a:lnTo>
                  <a:pt x="534" y="5505"/>
                </a:lnTo>
                <a:lnTo>
                  <a:pt x="737" y="6076"/>
                </a:lnTo>
                <a:lnTo>
                  <a:pt x="957" y="6610"/>
                </a:lnTo>
                <a:lnTo>
                  <a:pt x="1197" y="7144"/>
                </a:lnTo>
                <a:lnTo>
                  <a:pt x="1455" y="7678"/>
                </a:lnTo>
                <a:lnTo>
                  <a:pt x="1749" y="8175"/>
                </a:lnTo>
                <a:lnTo>
                  <a:pt x="2062" y="8672"/>
                </a:lnTo>
                <a:lnTo>
                  <a:pt x="2394" y="9132"/>
                </a:lnTo>
                <a:lnTo>
                  <a:pt x="2762" y="9592"/>
                </a:lnTo>
                <a:lnTo>
                  <a:pt x="3130" y="10034"/>
                </a:lnTo>
                <a:lnTo>
                  <a:pt x="3535" y="10458"/>
                </a:lnTo>
                <a:lnTo>
                  <a:pt x="3959" y="10863"/>
                </a:lnTo>
                <a:lnTo>
                  <a:pt x="4400" y="11231"/>
                </a:lnTo>
                <a:lnTo>
                  <a:pt x="4861" y="11599"/>
                </a:lnTo>
                <a:lnTo>
                  <a:pt x="5321" y="11931"/>
                </a:lnTo>
                <a:lnTo>
                  <a:pt x="5818" y="12244"/>
                </a:lnTo>
                <a:lnTo>
                  <a:pt x="6315" y="12538"/>
                </a:lnTo>
                <a:lnTo>
                  <a:pt x="6849" y="12796"/>
                </a:lnTo>
                <a:lnTo>
                  <a:pt x="7383" y="13035"/>
                </a:lnTo>
                <a:lnTo>
                  <a:pt x="7917" y="13256"/>
                </a:lnTo>
                <a:lnTo>
                  <a:pt x="8488" y="13459"/>
                </a:lnTo>
                <a:lnTo>
                  <a:pt x="9059" y="13606"/>
                </a:lnTo>
                <a:lnTo>
                  <a:pt x="9648" y="13754"/>
                </a:lnTo>
                <a:lnTo>
                  <a:pt x="10237" y="13846"/>
                </a:lnTo>
                <a:lnTo>
                  <a:pt x="10845" y="13938"/>
                </a:lnTo>
                <a:lnTo>
                  <a:pt x="11452" y="13974"/>
                </a:lnTo>
                <a:lnTo>
                  <a:pt x="12078" y="13993"/>
                </a:lnTo>
                <a:lnTo>
                  <a:pt x="12704" y="13974"/>
                </a:lnTo>
                <a:lnTo>
                  <a:pt x="13312" y="13938"/>
                </a:lnTo>
                <a:lnTo>
                  <a:pt x="13919" y="13846"/>
                </a:lnTo>
                <a:lnTo>
                  <a:pt x="14508" y="13754"/>
                </a:lnTo>
                <a:lnTo>
                  <a:pt x="15098" y="13606"/>
                </a:lnTo>
                <a:lnTo>
                  <a:pt x="15668" y="13459"/>
                </a:lnTo>
                <a:lnTo>
                  <a:pt x="16239" y="13256"/>
                </a:lnTo>
                <a:lnTo>
                  <a:pt x="16773" y="13035"/>
                </a:lnTo>
                <a:lnTo>
                  <a:pt x="17307" y="12796"/>
                </a:lnTo>
                <a:lnTo>
                  <a:pt x="17841" y="12538"/>
                </a:lnTo>
                <a:lnTo>
                  <a:pt x="18338" y="12244"/>
                </a:lnTo>
                <a:lnTo>
                  <a:pt x="18835" y="11931"/>
                </a:lnTo>
                <a:lnTo>
                  <a:pt x="19296" y="11599"/>
                </a:lnTo>
                <a:lnTo>
                  <a:pt x="19756" y="11231"/>
                </a:lnTo>
                <a:lnTo>
                  <a:pt x="20198" y="10863"/>
                </a:lnTo>
                <a:lnTo>
                  <a:pt x="20621" y="10458"/>
                </a:lnTo>
                <a:lnTo>
                  <a:pt x="21026" y="10034"/>
                </a:lnTo>
                <a:lnTo>
                  <a:pt x="21394" y="9592"/>
                </a:lnTo>
                <a:lnTo>
                  <a:pt x="21763" y="9132"/>
                </a:lnTo>
                <a:lnTo>
                  <a:pt x="22094" y="8672"/>
                </a:lnTo>
                <a:lnTo>
                  <a:pt x="22407" y="8175"/>
                </a:lnTo>
                <a:lnTo>
                  <a:pt x="22702" y="7678"/>
                </a:lnTo>
                <a:lnTo>
                  <a:pt x="22959" y="7144"/>
                </a:lnTo>
                <a:lnTo>
                  <a:pt x="23199" y="6610"/>
                </a:lnTo>
                <a:lnTo>
                  <a:pt x="23420" y="6076"/>
                </a:lnTo>
                <a:lnTo>
                  <a:pt x="23622" y="5505"/>
                </a:lnTo>
                <a:lnTo>
                  <a:pt x="23770" y="4934"/>
                </a:lnTo>
                <a:lnTo>
                  <a:pt x="23917" y="4345"/>
                </a:lnTo>
                <a:lnTo>
                  <a:pt x="24009" y="3756"/>
                </a:lnTo>
                <a:lnTo>
                  <a:pt x="24101" y="3148"/>
                </a:lnTo>
                <a:lnTo>
                  <a:pt x="24138" y="2541"/>
                </a:lnTo>
                <a:lnTo>
                  <a:pt x="24156" y="1915"/>
                </a:lnTo>
                <a:lnTo>
                  <a:pt x="24138" y="1436"/>
                </a:lnTo>
                <a:lnTo>
                  <a:pt x="24119" y="939"/>
                </a:lnTo>
                <a:lnTo>
                  <a:pt x="24064" y="479"/>
                </a:lnTo>
                <a:lnTo>
                  <a:pt x="24009" y="0"/>
                </a:ln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45" name="CustomShape 4"/>
          <p:cNvSpPr/>
          <p:nvPr/>
        </p:nvSpPr>
        <p:spPr>
          <a:xfrm>
            <a:off x="0" y="3350520"/>
            <a:ext cx="1257120" cy="1792800"/>
          </a:xfrm>
          <a:custGeom>
            <a:avLst/>
            <a:gdLst/>
            <a:ahLst/>
            <a:cxnLst/>
            <a:rect l="l" t="t" r="r" b="b"/>
            <a:pathLst>
              <a:path w="12962" h="18486">
                <a:moveTo>
                  <a:pt x="2633" y="0"/>
                </a:moveTo>
                <a:lnTo>
                  <a:pt x="2246" y="37"/>
                </a:lnTo>
                <a:lnTo>
                  <a:pt x="1860" y="74"/>
                </a:lnTo>
                <a:lnTo>
                  <a:pt x="1473" y="129"/>
                </a:lnTo>
                <a:lnTo>
                  <a:pt x="1105" y="184"/>
                </a:lnTo>
                <a:lnTo>
                  <a:pt x="718" y="258"/>
                </a:lnTo>
                <a:lnTo>
                  <a:pt x="368" y="368"/>
                </a:lnTo>
                <a:lnTo>
                  <a:pt x="0" y="461"/>
                </a:lnTo>
                <a:lnTo>
                  <a:pt x="0" y="18486"/>
                </a:lnTo>
                <a:lnTo>
                  <a:pt x="8101" y="18486"/>
                </a:lnTo>
                <a:lnTo>
                  <a:pt x="8635" y="18136"/>
                </a:lnTo>
                <a:lnTo>
                  <a:pt x="9151" y="17767"/>
                </a:lnTo>
                <a:lnTo>
                  <a:pt x="9629" y="17362"/>
                </a:lnTo>
                <a:lnTo>
                  <a:pt x="10090" y="16921"/>
                </a:lnTo>
                <a:lnTo>
                  <a:pt x="10513" y="16460"/>
                </a:lnTo>
                <a:lnTo>
                  <a:pt x="10918" y="15982"/>
                </a:lnTo>
                <a:lnTo>
                  <a:pt x="11286" y="15466"/>
                </a:lnTo>
                <a:lnTo>
                  <a:pt x="11618" y="14932"/>
                </a:lnTo>
                <a:lnTo>
                  <a:pt x="11931" y="14361"/>
                </a:lnTo>
                <a:lnTo>
                  <a:pt x="12189" y="13791"/>
                </a:lnTo>
                <a:lnTo>
                  <a:pt x="12428" y="13183"/>
                </a:lnTo>
                <a:lnTo>
                  <a:pt x="12612" y="12557"/>
                </a:lnTo>
                <a:lnTo>
                  <a:pt x="12759" y="11931"/>
                </a:lnTo>
                <a:lnTo>
                  <a:pt x="12870" y="11287"/>
                </a:lnTo>
                <a:lnTo>
                  <a:pt x="12907" y="10955"/>
                </a:lnTo>
                <a:lnTo>
                  <a:pt x="12943" y="10624"/>
                </a:lnTo>
                <a:lnTo>
                  <a:pt x="12962" y="10274"/>
                </a:lnTo>
                <a:lnTo>
                  <a:pt x="12962" y="9943"/>
                </a:lnTo>
                <a:lnTo>
                  <a:pt x="12943" y="9427"/>
                </a:lnTo>
                <a:lnTo>
                  <a:pt x="12907" y="8930"/>
                </a:lnTo>
                <a:lnTo>
                  <a:pt x="12851" y="8433"/>
                </a:lnTo>
                <a:lnTo>
                  <a:pt x="12759" y="7936"/>
                </a:lnTo>
                <a:lnTo>
                  <a:pt x="12649" y="7457"/>
                </a:lnTo>
                <a:lnTo>
                  <a:pt x="12520" y="6978"/>
                </a:lnTo>
                <a:lnTo>
                  <a:pt x="12354" y="6518"/>
                </a:lnTo>
                <a:lnTo>
                  <a:pt x="12189" y="6076"/>
                </a:lnTo>
                <a:lnTo>
                  <a:pt x="11986" y="5634"/>
                </a:lnTo>
                <a:lnTo>
                  <a:pt x="11765" y="5211"/>
                </a:lnTo>
                <a:lnTo>
                  <a:pt x="11526" y="4787"/>
                </a:lnTo>
                <a:lnTo>
                  <a:pt x="11268" y="4382"/>
                </a:lnTo>
                <a:lnTo>
                  <a:pt x="10992" y="3996"/>
                </a:lnTo>
                <a:lnTo>
                  <a:pt x="10697" y="3627"/>
                </a:lnTo>
                <a:lnTo>
                  <a:pt x="10384" y="3259"/>
                </a:lnTo>
                <a:lnTo>
                  <a:pt x="10053" y="2909"/>
                </a:lnTo>
                <a:lnTo>
                  <a:pt x="9703" y="2578"/>
                </a:lnTo>
                <a:lnTo>
                  <a:pt x="9335" y="2265"/>
                </a:lnTo>
                <a:lnTo>
                  <a:pt x="8967" y="1970"/>
                </a:lnTo>
                <a:lnTo>
                  <a:pt x="8580" y="1694"/>
                </a:lnTo>
                <a:lnTo>
                  <a:pt x="8175" y="1436"/>
                </a:lnTo>
                <a:lnTo>
                  <a:pt x="7751" y="1197"/>
                </a:lnTo>
                <a:lnTo>
                  <a:pt x="7328" y="976"/>
                </a:lnTo>
                <a:lnTo>
                  <a:pt x="6886" y="774"/>
                </a:lnTo>
                <a:lnTo>
                  <a:pt x="6444" y="608"/>
                </a:lnTo>
                <a:lnTo>
                  <a:pt x="5984" y="442"/>
                </a:lnTo>
                <a:lnTo>
                  <a:pt x="5505" y="313"/>
                </a:lnTo>
                <a:lnTo>
                  <a:pt x="5026" y="203"/>
                </a:lnTo>
                <a:lnTo>
                  <a:pt x="4529" y="111"/>
                </a:lnTo>
                <a:lnTo>
                  <a:pt x="4032" y="55"/>
                </a:lnTo>
                <a:lnTo>
                  <a:pt x="3535" y="19"/>
                </a:lnTo>
                <a:lnTo>
                  <a:pt x="3020" y="0"/>
                </a:ln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46" name="PlaceHolder 5"/>
          <p:cNvSpPr>
            <a:spLocks noGrp="1"/>
          </p:cNvSpPr>
          <p:nvPr>
            <p:ph type="title"/>
          </p:nvPr>
        </p:nvSpPr>
        <p:spPr>
          <a:xfrm>
            <a:off x="4320000" y="893160"/>
            <a:ext cx="4366440" cy="690480"/>
          </a:xfrm>
          <a:prstGeom prst="rect">
            <a:avLst/>
          </a:prstGeom>
        </p:spPr>
        <p:txBody>
          <a:bodyPr tIns="91440" bIns="91440" anchor="b"/>
          <a:lstStyle/>
          <a:p>
            <a:r>
              <a:rPr lang="en-IN" sz="3600" b="0" strike="noStrike" spc="-1">
                <a:solidFill>
                  <a:srgbClr val="000000"/>
                </a:solidFill>
                <a:latin typeface="Arial"/>
              </a:rPr>
              <a:t>Click to edit the title text format</a:t>
            </a:r>
          </a:p>
        </p:txBody>
      </p:sp>
      <p:sp>
        <p:nvSpPr>
          <p:cNvPr id="47" name="PlaceHolder 6"/>
          <p:cNvSpPr>
            <a:spLocks noGrp="1"/>
          </p:cNvSpPr>
          <p:nvPr>
            <p:ph type="body"/>
          </p:nvPr>
        </p:nvSpPr>
        <p:spPr>
          <a:xfrm>
            <a:off x="4320000" y="1694160"/>
            <a:ext cx="4366440" cy="3055320"/>
          </a:xfrm>
          <a:prstGeom prst="rect">
            <a:avLst/>
          </a:prstGeom>
        </p:spPr>
        <p:txBody>
          <a:bodyPr tIns="91440" bIns="91440"/>
          <a:lstStyle/>
          <a:p>
            <a:pPr marL="432000" indent="-324000">
              <a:spcBef>
                <a:spcPts val="1417"/>
              </a:spcBef>
              <a:buClr>
                <a:srgbClr val="000000"/>
              </a:buClr>
              <a:buSzPct val="45000"/>
              <a:buFont typeface="Wingdings" charset="2"/>
              <a:buChar char=""/>
            </a:pPr>
            <a:r>
              <a:rPr lang="en-IN" sz="2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400" b="0" strike="noStrike" spc="-1">
                <a:solidFill>
                  <a:srgbClr val="000000"/>
                </a:solidFill>
                <a:latin typeface="Arial"/>
              </a:rPr>
              <a:t>Seventh Outline Level</a:t>
            </a:r>
          </a:p>
        </p:txBody>
      </p:sp>
      <p:sp>
        <p:nvSpPr>
          <p:cNvPr id="48" name="PlaceHolder 7"/>
          <p:cNvSpPr>
            <a:spLocks noGrp="1"/>
          </p:cNvSpPr>
          <p:nvPr>
            <p:ph type="sldNum"/>
          </p:nvPr>
        </p:nvSpPr>
        <p:spPr>
          <a:xfrm>
            <a:off x="76320" y="4749840"/>
            <a:ext cx="548280" cy="393120"/>
          </a:xfrm>
          <a:prstGeom prst="rect">
            <a:avLst/>
          </a:prstGeom>
        </p:spPr>
        <p:txBody>
          <a:bodyPr tIns="91440" bIns="91440" anchor="ctr"/>
          <a:lstStyle/>
          <a:p>
            <a:pPr>
              <a:lnSpc>
                <a:spcPct val="100000"/>
              </a:lnSpc>
            </a:pPr>
            <a:fld id="{BA653CBD-57C9-477E-8428-A6A13D2616EE}" type="slidenum">
              <a:rPr lang="en-IN" sz="1300" b="0" strike="noStrike" spc="-1">
                <a:solidFill>
                  <a:srgbClr val="51B148"/>
                </a:solidFill>
                <a:latin typeface="Dosis ExtraLight"/>
                <a:ea typeface="Dosis ExtraLight"/>
              </a:rPr>
              <a:t>‹#›</a:t>
            </a:fld>
            <a:endParaRPr lang="en-IN" sz="13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9BCF63"/>
        </a:solidFill>
        <a:effectLst/>
      </p:bgPr>
    </p:bg>
    <p:spTree>
      <p:nvGrpSpPr>
        <p:cNvPr id="1" name=""/>
        <p:cNvGrpSpPr/>
        <p:nvPr/>
      </p:nvGrpSpPr>
      <p:grpSpPr>
        <a:xfrm>
          <a:off x="0" y="0"/>
          <a:ext cx="0" cy="0"/>
          <a:chOff x="0" y="0"/>
          <a:chExt cx="0" cy="0"/>
        </a:xfrm>
      </p:grpSpPr>
      <p:sp>
        <p:nvSpPr>
          <p:cNvPr id="85" name="PlaceHolder 1"/>
          <p:cNvSpPr>
            <a:spLocks noGrp="1"/>
          </p:cNvSpPr>
          <p:nvPr>
            <p:ph type="sldNum"/>
          </p:nvPr>
        </p:nvSpPr>
        <p:spPr>
          <a:xfrm>
            <a:off x="76320" y="4749840"/>
            <a:ext cx="548280" cy="393120"/>
          </a:xfrm>
          <a:prstGeom prst="rect">
            <a:avLst/>
          </a:prstGeom>
        </p:spPr>
        <p:txBody>
          <a:bodyPr tIns="91440" bIns="91440" anchor="ctr"/>
          <a:lstStyle/>
          <a:p>
            <a:pPr>
              <a:lnSpc>
                <a:spcPct val="100000"/>
              </a:lnSpc>
            </a:pPr>
            <a:fld id="{726ED15D-A3F9-4AC9-872A-F564DA2A7F05}" type="slidenum">
              <a:rPr lang="en-IN" sz="1300" b="0" strike="noStrike" spc="-1">
                <a:solidFill>
                  <a:srgbClr val="FFFFFF"/>
                </a:solidFill>
                <a:latin typeface="Dosis ExtraLight"/>
                <a:ea typeface="Dosis ExtraLight"/>
              </a:rPr>
              <a:t>‹#›</a:t>
            </a:fld>
            <a:endParaRPr lang="en-IN" sz="1300" b="0" strike="noStrike" spc="-1">
              <a:latin typeface="Times New Roman"/>
            </a:endParaRPr>
          </a:p>
        </p:txBody>
      </p:sp>
      <p:sp>
        <p:nvSpPr>
          <p:cNvPr id="86" name="PlaceHolder 2"/>
          <p:cNvSpPr>
            <a:spLocks noGrp="1"/>
          </p:cNvSpPr>
          <p:nvPr>
            <p:ph type="title"/>
          </p:nvPr>
        </p:nvSpPr>
        <p:spPr>
          <a:xfrm>
            <a:off x="457200" y="205200"/>
            <a:ext cx="8229240" cy="858600"/>
          </a:xfrm>
          <a:prstGeom prst="rect">
            <a:avLst/>
          </a:prstGeom>
        </p:spPr>
        <p:txBody>
          <a:bodyPr lIns="0" tIns="0" rIns="0" bIns="0" anchor="ctr"/>
          <a:lstStyle/>
          <a:p>
            <a:r>
              <a:rPr lang="en-IN" sz="1400" b="0" strike="noStrike" spc="-1">
                <a:solidFill>
                  <a:srgbClr val="000000"/>
                </a:solidFill>
                <a:latin typeface="Arial"/>
              </a:rPr>
              <a:t>Click to edit the title text format</a:t>
            </a:r>
          </a:p>
        </p:txBody>
      </p:sp>
      <p:sp>
        <p:nvSpPr>
          <p:cNvPr id="87"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24" name="CustomShape 1"/>
          <p:cNvSpPr/>
          <p:nvPr/>
        </p:nvSpPr>
        <p:spPr>
          <a:xfrm>
            <a:off x="0" y="0"/>
            <a:ext cx="9143640" cy="5143320"/>
          </a:xfrm>
          <a:custGeom>
            <a:avLst/>
            <a:gdLst/>
            <a:ahLst/>
            <a:cxnLst/>
            <a:rect l="l" t="t" r="r" b="b"/>
            <a:pathLst>
              <a:path w="94269" h="53026">
                <a:moveTo>
                  <a:pt x="49675" y="4677"/>
                </a:moveTo>
                <a:lnTo>
                  <a:pt x="49730" y="5469"/>
                </a:lnTo>
                <a:lnTo>
                  <a:pt x="49748" y="6408"/>
                </a:lnTo>
                <a:lnTo>
                  <a:pt x="49785" y="7660"/>
                </a:lnTo>
                <a:lnTo>
                  <a:pt x="49785" y="9169"/>
                </a:lnTo>
                <a:lnTo>
                  <a:pt x="49730" y="10900"/>
                </a:lnTo>
                <a:lnTo>
                  <a:pt x="49693" y="11858"/>
                </a:lnTo>
                <a:lnTo>
                  <a:pt x="49638" y="12833"/>
                </a:lnTo>
                <a:lnTo>
                  <a:pt x="49583" y="13846"/>
                </a:lnTo>
                <a:lnTo>
                  <a:pt x="49491" y="14895"/>
                </a:lnTo>
                <a:lnTo>
                  <a:pt x="49380" y="15982"/>
                </a:lnTo>
                <a:lnTo>
                  <a:pt x="49251" y="17086"/>
                </a:lnTo>
                <a:lnTo>
                  <a:pt x="49086" y="18191"/>
                </a:lnTo>
                <a:lnTo>
                  <a:pt x="48920" y="19314"/>
                </a:lnTo>
                <a:lnTo>
                  <a:pt x="48699" y="20456"/>
                </a:lnTo>
                <a:lnTo>
                  <a:pt x="48478" y="21597"/>
                </a:lnTo>
                <a:lnTo>
                  <a:pt x="48202" y="22720"/>
                </a:lnTo>
                <a:lnTo>
                  <a:pt x="47907" y="23844"/>
                </a:lnTo>
                <a:lnTo>
                  <a:pt x="47576" y="24948"/>
                </a:lnTo>
                <a:lnTo>
                  <a:pt x="47208" y="26053"/>
                </a:lnTo>
                <a:lnTo>
                  <a:pt x="47005" y="26587"/>
                </a:lnTo>
                <a:lnTo>
                  <a:pt x="46803" y="27121"/>
                </a:lnTo>
                <a:lnTo>
                  <a:pt x="46582" y="27636"/>
                </a:lnTo>
                <a:lnTo>
                  <a:pt x="46361" y="28152"/>
                </a:lnTo>
                <a:lnTo>
                  <a:pt x="46121" y="28667"/>
                </a:lnTo>
                <a:lnTo>
                  <a:pt x="45882" y="29165"/>
                </a:lnTo>
                <a:lnTo>
                  <a:pt x="45624" y="29643"/>
                </a:lnTo>
                <a:lnTo>
                  <a:pt x="45348" y="30122"/>
                </a:lnTo>
                <a:lnTo>
                  <a:pt x="45072" y="30601"/>
                </a:lnTo>
                <a:lnTo>
                  <a:pt x="44777" y="31061"/>
                </a:lnTo>
                <a:lnTo>
                  <a:pt x="44483" y="31503"/>
                </a:lnTo>
                <a:lnTo>
                  <a:pt x="44170" y="31926"/>
                </a:lnTo>
                <a:lnTo>
                  <a:pt x="43838" y="32350"/>
                </a:lnTo>
                <a:lnTo>
                  <a:pt x="43507" y="32736"/>
                </a:lnTo>
                <a:lnTo>
                  <a:pt x="43157" y="33123"/>
                </a:lnTo>
                <a:lnTo>
                  <a:pt x="42826" y="33491"/>
                </a:lnTo>
                <a:lnTo>
                  <a:pt x="42457" y="33841"/>
                </a:lnTo>
                <a:lnTo>
                  <a:pt x="42108" y="34154"/>
                </a:lnTo>
                <a:lnTo>
                  <a:pt x="41739" y="34467"/>
                </a:lnTo>
                <a:lnTo>
                  <a:pt x="41371" y="34780"/>
                </a:lnTo>
                <a:lnTo>
                  <a:pt x="41003" y="35056"/>
                </a:lnTo>
                <a:lnTo>
                  <a:pt x="40616" y="35314"/>
                </a:lnTo>
                <a:lnTo>
                  <a:pt x="40230" y="35572"/>
                </a:lnTo>
                <a:lnTo>
                  <a:pt x="39843" y="35811"/>
                </a:lnTo>
                <a:lnTo>
                  <a:pt x="39456" y="36032"/>
                </a:lnTo>
                <a:lnTo>
                  <a:pt x="39051" y="36253"/>
                </a:lnTo>
                <a:lnTo>
                  <a:pt x="38665" y="36437"/>
                </a:lnTo>
                <a:lnTo>
                  <a:pt x="38260" y="36621"/>
                </a:lnTo>
                <a:lnTo>
                  <a:pt x="37873" y="36805"/>
                </a:lnTo>
                <a:lnTo>
                  <a:pt x="37468" y="36953"/>
                </a:lnTo>
                <a:lnTo>
                  <a:pt x="36658" y="37247"/>
                </a:lnTo>
                <a:lnTo>
                  <a:pt x="35866" y="37487"/>
                </a:lnTo>
                <a:lnTo>
                  <a:pt x="35056" y="37689"/>
                </a:lnTo>
                <a:lnTo>
                  <a:pt x="34264" y="37836"/>
                </a:lnTo>
                <a:lnTo>
                  <a:pt x="33491" y="37965"/>
                </a:lnTo>
                <a:lnTo>
                  <a:pt x="32718" y="38057"/>
                </a:lnTo>
                <a:lnTo>
                  <a:pt x="31963" y="38131"/>
                </a:lnTo>
                <a:lnTo>
                  <a:pt x="31226" y="38168"/>
                </a:lnTo>
                <a:lnTo>
                  <a:pt x="30527" y="38186"/>
                </a:lnTo>
                <a:lnTo>
                  <a:pt x="29845" y="38168"/>
                </a:lnTo>
                <a:lnTo>
                  <a:pt x="29201" y="38149"/>
                </a:lnTo>
                <a:lnTo>
                  <a:pt x="28575" y="38113"/>
                </a:lnTo>
                <a:lnTo>
                  <a:pt x="27986" y="38057"/>
                </a:lnTo>
                <a:lnTo>
                  <a:pt x="27452" y="37984"/>
                </a:lnTo>
                <a:lnTo>
                  <a:pt x="26955" y="37928"/>
                </a:lnTo>
                <a:lnTo>
                  <a:pt x="26089" y="37781"/>
                </a:lnTo>
                <a:lnTo>
                  <a:pt x="25445" y="37652"/>
                </a:lnTo>
                <a:lnTo>
                  <a:pt x="25040" y="37560"/>
                </a:lnTo>
                <a:lnTo>
                  <a:pt x="24911" y="37523"/>
                </a:lnTo>
                <a:lnTo>
                  <a:pt x="24837" y="37395"/>
                </a:lnTo>
                <a:lnTo>
                  <a:pt x="24635" y="37026"/>
                </a:lnTo>
                <a:lnTo>
                  <a:pt x="24322" y="36456"/>
                </a:lnTo>
                <a:lnTo>
                  <a:pt x="23954" y="35664"/>
                </a:lnTo>
                <a:lnTo>
                  <a:pt x="23751" y="35204"/>
                </a:lnTo>
                <a:lnTo>
                  <a:pt x="23549" y="34706"/>
                </a:lnTo>
                <a:lnTo>
                  <a:pt x="23346" y="34154"/>
                </a:lnTo>
                <a:lnTo>
                  <a:pt x="23125" y="33565"/>
                </a:lnTo>
                <a:lnTo>
                  <a:pt x="22923" y="32957"/>
                </a:lnTo>
                <a:lnTo>
                  <a:pt x="22738" y="32294"/>
                </a:lnTo>
                <a:lnTo>
                  <a:pt x="22554" y="31613"/>
                </a:lnTo>
                <a:lnTo>
                  <a:pt x="22389" y="30895"/>
                </a:lnTo>
                <a:lnTo>
                  <a:pt x="22241" y="30159"/>
                </a:lnTo>
                <a:lnTo>
                  <a:pt x="22112" y="29385"/>
                </a:lnTo>
                <a:lnTo>
                  <a:pt x="22020" y="28612"/>
                </a:lnTo>
                <a:lnTo>
                  <a:pt x="21965" y="27802"/>
                </a:lnTo>
                <a:lnTo>
                  <a:pt x="21928" y="26974"/>
                </a:lnTo>
                <a:lnTo>
                  <a:pt x="21947" y="26145"/>
                </a:lnTo>
                <a:lnTo>
                  <a:pt x="22002" y="25298"/>
                </a:lnTo>
                <a:lnTo>
                  <a:pt x="22039" y="24856"/>
                </a:lnTo>
                <a:lnTo>
                  <a:pt x="22094" y="24433"/>
                </a:lnTo>
                <a:lnTo>
                  <a:pt x="22168" y="23991"/>
                </a:lnTo>
                <a:lnTo>
                  <a:pt x="22241" y="23567"/>
                </a:lnTo>
                <a:lnTo>
                  <a:pt x="22333" y="23125"/>
                </a:lnTo>
                <a:lnTo>
                  <a:pt x="22444" y="22684"/>
                </a:lnTo>
                <a:lnTo>
                  <a:pt x="22573" y="22260"/>
                </a:lnTo>
                <a:lnTo>
                  <a:pt x="22702" y="21818"/>
                </a:lnTo>
                <a:lnTo>
                  <a:pt x="22849" y="21376"/>
                </a:lnTo>
                <a:lnTo>
                  <a:pt x="23033" y="20935"/>
                </a:lnTo>
                <a:lnTo>
                  <a:pt x="23217" y="20493"/>
                </a:lnTo>
                <a:lnTo>
                  <a:pt x="23420" y="20069"/>
                </a:lnTo>
                <a:lnTo>
                  <a:pt x="23622" y="19627"/>
                </a:lnTo>
                <a:lnTo>
                  <a:pt x="23862" y="19185"/>
                </a:lnTo>
                <a:lnTo>
                  <a:pt x="24119" y="18762"/>
                </a:lnTo>
                <a:lnTo>
                  <a:pt x="24396" y="18320"/>
                </a:lnTo>
                <a:lnTo>
                  <a:pt x="24690" y="17897"/>
                </a:lnTo>
                <a:lnTo>
                  <a:pt x="24985" y="17473"/>
                </a:lnTo>
                <a:lnTo>
                  <a:pt x="25316" y="17050"/>
                </a:lnTo>
                <a:lnTo>
                  <a:pt x="25666" y="16645"/>
                </a:lnTo>
                <a:lnTo>
                  <a:pt x="26034" y="16240"/>
                </a:lnTo>
                <a:lnTo>
                  <a:pt x="26402" y="15834"/>
                </a:lnTo>
                <a:lnTo>
                  <a:pt x="26789" y="15448"/>
                </a:lnTo>
                <a:lnTo>
                  <a:pt x="27176" y="15061"/>
                </a:lnTo>
                <a:lnTo>
                  <a:pt x="27599" y="14693"/>
                </a:lnTo>
                <a:lnTo>
                  <a:pt x="28023" y="14325"/>
                </a:lnTo>
                <a:lnTo>
                  <a:pt x="28446" y="13956"/>
                </a:lnTo>
                <a:lnTo>
                  <a:pt x="28888" y="13607"/>
                </a:lnTo>
                <a:lnTo>
                  <a:pt x="29348" y="13257"/>
                </a:lnTo>
                <a:lnTo>
                  <a:pt x="29809" y="12925"/>
                </a:lnTo>
                <a:lnTo>
                  <a:pt x="30766" y="12263"/>
                </a:lnTo>
                <a:lnTo>
                  <a:pt x="31742" y="11637"/>
                </a:lnTo>
                <a:lnTo>
                  <a:pt x="32736" y="11047"/>
                </a:lnTo>
                <a:lnTo>
                  <a:pt x="33749" y="10477"/>
                </a:lnTo>
                <a:lnTo>
                  <a:pt x="34780" y="9943"/>
                </a:lnTo>
                <a:lnTo>
                  <a:pt x="35811" y="9446"/>
                </a:lnTo>
                <a:lnTo>
                  <a:pt x="36842" y="8949"/>
                </a:lnTo>
                <a:lnTo>
                  <a:pt x="37873" y="8507"/>
                </a:lnTo>
                <a:lnTo>
                  <a:pt x="38904" y="8065"/>
                </a:lnTo>
                <a:lnTo>
                  <a:pt x="39898" y="7678"/>
                </a:lnTo>
                <a:lnTo>
                  <a:pt x="40892" y="7291"/>
                </a:lnTo>
                <a:lnTo>
                  <a:pt x="41850" y="6960"/>
                </a:lnTo>
                <a:lnTo>
                  <a:pt x="42770" y="6629"/>
                </a:lnTo>
                <a:lnTo>
                  <a:pt x="43673" y="6334"/>
                </a:lnTo>
                <a:lnTo>
                  <a:pt x="45330" y="5819"/>
                </a:lnTo>
                <a:lnTo>
                  <a:pt x="46784" y="5395"/>
                </a:lnTo>
                <a:lnTo>
                  <a:pt x="47981" y="5082"/>
                </a:lnTo>
                <a:lnTo>
                  <a:pt x="48902" y="4861"/>
                </a:lnTo>
                <a:lnTo>
                  <a:pt x="49675" y="4677"/>
                </a:lnTo>
                <a:close/>
                <a:moveTo>
                  <a:pt x="12299" y="28888"/>
                </a:moveTo>
                <a:lnTo>
                  <a:pt x="12888" y="28925"/>
                </a:lnTo>
                <a:lnTo>
                  <a:pt x="13496" y="28962"/>
                </a:lnTo>
                <a:lnTo>
                  <a:pt x="14085" y="29036"/>
                </a:lnTo>
                <a:lnTo>
                  <a:pt x="14656" y="29128"/>
                </a:lnTo>
                <a:lnTo>
                  <a:pt x="15226" y="29238"/>
                </a:lnTo>
                <a:lnTo>
                  <a:pt x="15779" y="29385"/>
                </a:lnTo>
                <a:lnTo>
                  <a:pt x="16313" y="29551"/>
                </a:lnTo>
                <a:lnTo>
                  <a:pt x="16828" y="29754"/>
                </a:lnTo>
                <a:lnTo>
                  <a:pt x="17233" y="29938"/>
                </a:lnTo>
                <a:lnTo>
                  <a:pt x="17620" y="30140"/>
                </a:lnTo>
                <a:lnTo>
                  <a:pt x="17988" y="30343"/>
                </a:lnTo>
                <a:lnTo>
                  <a:pt x="18320" y="30582"/>
                </a:lnTo>
                <a:lnTo>
                  <a:pt x="18651" y="30822"/>
                </a:lnTo>
                <a:lnTo>
                  <a:pt x="18964" y="31061"/>
                </a:lnTo>
                <a:lnTo>
                  <a:pt x="19240" y="31337"/>
                </a:lnTo>
                <a:lnTo>
                  <a:pt x="19516" y="31613"/>
                </a:lnTo>
                <a:lnTo>
                  <a:pt x="19756" y="31889"/>
                </a:lnTo>
                <a:lnTo>
                  <a:pt x="19995" y="32184"/>
                </a:lnTo>
                <a:lnTo>
                  <a:pt x="20216" y="32479"/>
                </a:lnTo>
                <a:lnTo>
                  <a:pt x="20419" y="32773"/>
                </a:lnTo>
                <a:lnTo>
                  <a:pt x="20603" y="33068"/>
                </a:lnTo>
                <a:lnTo>
                  <a:pt x="20768" y="33381"/>
                </a:lnTo>
                <a:lnTo>
                  <a:pt x="20934" y="33694"/>
                </a:lnTo>
                <a:lnTo>
                  <a:pt x="21081" y="34007"/>
                </a:lnTo>
                <a:lnTo>
                  <a:pt x="21339" y="34614"/>
                </a:lnTo>
                <a:lnTo>
                  <a:pt x="21542" y="35222"/>
                </a:lnTo>
                <a:lnTo>
                  <a:pt x="21707" y="35811"/>
                </a:lnTo>
                <a:lnTo>
                  <a:pt x="21836" y="36363"/>
                </a:lnTo>
                <a:lnTo>
                  <a:pt x="21928" y="36879"/>
                </a:lnTo>
                <a:lnTo>
                  <a:pt x="22002" y="37339"/>
                </a:lnTo>
                <a:lnTo>
                  <a:pt x="22039" y="37763"/>
                </a:lnTo>
                <a:lnTo>
                  <a:pt x="22076" y="38113"/>
                </a:lnTo>
                <a:lnTo>
                  <a:pt x="8359" y="32957"/>
                </a:lnTo>
                <a:lnTo>
                  <a:pt x="21597" y="39162"/>
                </a:lnTo>
                <a:lnTo>
                  <a:pt x="21321" y="39383"/>
                </a:lnTo>
                <a:lnTo>
                  <a:pt x="20989" y="39641"/>
                </a:lnTo>
                <a:lnTo>
                  <a:pt x="20603" y="39917"/>
                </a:lnTo>
                <a:lnTo>
                  <a:pt x="20161" y="40212"/>
                </a:lnTo>
                <a:lnTo>
                  <a:pt x="19682" y="40506"/>
                </a:lnTo>
                <a:lnTo>
                  <a:pt x="19148" y="40801"/>
                </a:lnTo>
                <a:lnTo>
                  <a:pt x="18559" y="41058"/>
                </a:lnTo>
                <a:lnTo>
                  <a:pt x="17951" y="41298"/>
                </a:lnTo>
                <a:lnTo>
                  <a:pt x="17638" y="41408"/>
                </a:lnTo>
                <a:lnTo>
                  <a:pt x="17307" y="41519"/>
                </a:lnTo>
                <a:lnTo>
                  <a:pt x="16957" y="41592"/>
                </a:lnTo>
                <a:lnTo>
                  <a:pt x="16626" y="41666"/>
                </a:lnTo>
                <a:lnTo>
                  <a:pt x="16276" y="41740"/>
                </a:lnTo>
                <a:lnTo>
                  <a:pt x="15908" y="41776"/>
                </a:lnTo>
                <a:lnTo>
                  <a:pt x="15539" y="41813"/>
                </a:lnTo>
                <a:lnTo>
                  <a:pt x="15171" y="41832"/>
                </a:lnTo>
                <a:lnTo>
                  <a:pt x="14785" y="41832"/>
                </a:lnTo>
                <a:lnTo>
                  <a:pt x="14416" y="41813"/>
                </a:lnTo>
                <a:lnTo>
                  <a:pt x="14011" y="41776"/>
                </a:lnTo>
                <a:lnTo>
                  <a:pt x="13625" y="41703"/>
                </a:lnTo>
                <a:lnTo>
                  <a:pt x="13220" y="41611"/>
                </a:lnTo>
                <a:lnTo>
                  <a:pt x="12815" y="41519"/>
                </a:lnTo>
                <a:lnTo>
                  <a:pt x="12410" y="41371"/>
                </a:lnTo>
                <a:lnTo>
                  <a:pt x="12004" y="41224"/>
                </a:lnTo>
                <a:lnTo>
                  <a:pt x="11507" y="40985"/>
                </a:lnTo>
                <a:lnTo>
                  <a:pt x="11010" y="40727"/>
                </a:lnTo>
                <a:lnTo>
                  <a:pt x="10513" y="40432"/>
                </a:lnTo>
                <a:lnTo>
                  <a:pt x="10034" y="40101"/>
                </a:lnTo>
                <a:lnTo>
                  <a:pt x="9574" y="39751"/>
                </a:lnTo>
                <a:lnTo>
                  <a:pt x="9114" y="39383"/>
                </a:lnTo>
                <a:lnTo>
                  <a:pt x="8654" y="38978"/>
                </a:lnTo>
                <a:lnTo>
                  <a:pt x="8230" y="38573"/>
                </a:lnTo>
                <a:lnTo>
                  <a:pt x="7788" y="38149"/>
                </a:lnTo>
                <a:lnTo>
                  <a:pt x="7383" y="37708"/>
                </a:lnTo>
                <a:lnTo>
                  <a:pt x="6978" y="37266"/>
                </a:lnTo>
                <a:lnTo>
                  <a:pt x="6591" y="36805"/>
                </a:lnTo>
                <a:lnTo>
                  <a:pt x="6223" y="36345"/>
                </a:lnTo>
                <a:lnTo>
                  <a:pt x="5855" y="35885"/>
                </a:lnTo>
                <a:lnTo>
                  <a:pt x="5192" y="34983"/>
                </a:lnTo>
                <a:lnTo>
                  <a:pt x="4585" y="34080"/>
                </a:lnTo>
                <a:lnTo>
                  <a:pt x="4032" y="33252"/>
                </a:lnTo>
                <a:lnTo>
                  <a:pt x="3572" y="32479"/>
                </a:lnTo>
                <a:lnTo>
                  <a:pt x="3167" y="31797"/>
                </a:lnTo>
                <a:lnTo>
                  <a:pt x="2854" y="31245"/>
                </a:lnTo>
                <a:lnTo>
                  <a:pt x="2633" y="30803"/>
                </a:lnTo>
                <a:lnTo>
                  <a:pt x="2430" y="30435"/>
                </a:lnTo>
                <a:lnTo>
                  <a:pt x="2835" y="30324"/>
                </a:lnTo>
                <a:lnTo>
                  <a:pt x="3296" y="30177"/>
                </a:lnTo>
                <a:lnTo>
                  <a:pt x="3922" y="30011"/>
                </a:lnTo>
                <a:lnTo>
                  <a:pt x="4677" y="29827"/>
                </a:lnTo>
                <a:lnTo>
                  <a:pt x="5560" y="29625"/>
                </a:lnTo>
                <a:lnTo>
                  <a:pt x="6536" y="29422"/>
                </a:lnTo>
                <a:lnTo>
                  <a:pt x="7604" y="29238"/>
                </a:lnTo>
                <a:lnTo>
                  <a:pt x="8727" y="29091"/>
                </a:lnTo>
                <a:lnTo>
                  <a:pt x="9298" y="29017"/>
                </a:lnTo>
                <a:lnTo>
                  <a:pt x="9887" y="28962"/>
                </a:lnTo>
                <a:lnTo>
                  <a:pt x="10495" y="28925"/>
                </a:lnTo>
                <a:lnTo>
                  <a:pt x="11084" y="28907"/>
                </a:lnTo>
                <a:lnTo>
                  <a:pt x="11691" y="28888"/>
                </a:lnTo>
                <a:close/>
                <a:moveTo>
                  <a:pt x="0" y="0"/>
                </a:moveTo>
                <a:lnTo>
                  <a:pt x="0" y="53026"/>
                </a:lnTo>
                <a:lnTo>
                  <a:pt x="17694" y="53026"/>
                </a:lnTo>
                <a:lnTo>
                  <a:pt x="17583" y="52621"/>
                </a:lnTo>
                <a:lnTo>
                  <a:pt x="17510" y="52216"/>
                </a:lnTo>
                <a:lnTo>
                  <a:pt x="17436" y="51829"/>
                </a:lnTo>
                <a:lnTo>
                  <a:pt x="17381" y="51424"/>
                </a:lnTo>
                <a:lnTo>
                  <a:pt x="17344" y="51093"/>
                </a:lnTo>
                <a:lnTo>
                  <a:pt x="17325" y="50761"/>
                </a:lnTo>
                <a:lnTo>
                  <a:pt x="17325" y="50117"/>
                </a:lnTo>
                <a:lnTo>
                  <a:pt x="17344" y="49491"/>
                </a:lnTo>
                <a:lnTo>
                  <a:pt x="17417" y="48883"/>
                </a:lnTo>
                <a:lnTo>
                  <a:pt x="17528" y="48294"/>
                </a:lnTo>
                <a:lnTo>
                  <a:pt x="17675" y="47723"/>
                </a:lnTo>
                <a:lnTo>
                  <a:pt x="17841" y="47171"/>
                </a:lnTo>
                <a:lnTo>
                  <a:pt x="18043" y="46656"/>
                </a:lnTo>
                <a:lnTo>
                  <a:pt x="18264" y="46140"/>
                </a:lnTo>
                <a:lnTo>
                  <a:pt x="18504" y="45661"/>
                </a:lnTo>
                <a:lnTo>
                  <a:pt x="18780" y="45201"/>
                </a:lnTo>
                <a:lnTo>
                  <a:pt x="19056" y="44759"/>
                </a:lnTo>
                <a:lnTo>
                  <a:pt x="19351" y="44336"/>
                </a:lnTo>
                <a:lnTo>
                  <a:pt x="19664" y="43931"/>
                </a:lnTo>
                <a:lnTo>
                  <a:pt x="19977" y="43544"/>
                </a:lnTo>
                <a:lnTo>
                  <a:pt x="20290" y="43176"/>
                </a:lnTo>
                <a:lnTo>
                  <a:pt x="20621" y="42844"/>
                </a:lnTo>
                <a:lnTo>
                  <a:pt x="20934" y="42531"/>
                </a:lnTo>
                <a:lnTo>
                  <a:pt x="21266" y="42237"/>
                </a:lnTo>
                <a:lnTo>
                  <a:pt x="21579" y="41961"/>
                </a:lnTo>
                <a:lnTo>
                  <a:pt x="22168" y="41463"/>
                </a:lnTo>
                <a:lnTo>
                  <a:pt x="22702" y="41077"/>
                </a:lnTo>
                <a:lnTo>
                  <a:pt x="23162" y="40764"/>
                </a:lnTo>
                <a:lnTo>
                  <a:pt x="23512" y="40525"/>
                </a:lnTo>
                <a:lnTo>
                  <a:pt x="23825" y="40359"/>
                </a:lnTo>
                <a:lnTo>
                  <a:pt x="24175" y="40451"/>
                </a:lnTo>
                <a:lnTo>
                  <a:pt x="24561" y="40598"/>
                </a:lnTo>
                <a:lnTo>
                  <a:pt x="25095" y="40801"/>
                </a:lnTo>
                <a:lnTo>
                  <a:pt x="25703" y="41058"/>
                </a:lnTo>
                <a:lnTo>
                  <a:pt x="26384" y="41408"/>
                </a:lnTo>
                <a:lnTo>
                  <a:pt x="26752" y="41592"/>
                </a:lnTo>
                <a:lnTo>
                  <a:pt x="27139" y="41813"/>
                </a:lnTo>
                <a:lnTo>
                  <a:pt x="27526" y="42053"/>
                </a:lnTo>
                <a:lnTo>
                  <a:pt x="27912" y="42310"/>
                </a:lnTo>
                <a:lnTo>
                  <a:pt x="28317" y="42587"/>
                </a:lnTo>
                <a:lnTo>
                  <a:pt x="28704" y="42881"/>
                </a:lnTo>
                <a:lnTo>
                  <a:pt x="29091" y="43213"/>
                </a:lnTo>
                <a:lnTo>
                  <a:pt x="29477" y="43562"/>
                </a:lnTo>
                <a:lnTo>
                  <a:pt x="29845" y="43931"/>
                </a:lnTo>
                <a:lnTo>
                  <a:pt x="30214" y="44317"/>
                </a:lnTo>
                <a:lnTo>
                  <a:pt x="30563" y="44741"/>
                </a:lnTo>
                <a:lnTo>
                  <a:pt x="30895" y="45183"/>
                </a:lnTo>
                <a:lnTo>
                  <a:pt x="31208" y="45643"/>
                </a:lnTo>
                <a:lnTo>
                  <a:pt x="31502" y="46140"/>
                </a:lnTo>
                <a:lnTo>
                  <a:pt x="31760" y="46656"/>
                </a:lnTo>
                <a:lnTo>
                  <a:pt x="32000" y="47208"/>
                </a:lnTo>
                <a:lnTo>
                  <a:pt x="32221" y="47779"/>
                </a:lnTo>
                <a:lnTo>
                  <a:pt x="32386" y="48386"/>
                </a:lnTo>
                <a:lnTo>
                  <a:pt x="32534" y="49012"/>
                </a:lnTo>
                <a:lnTo>
                  <a:pt x="32570" y="49344"/>
                </a:lnTo>
                <a:lnTo>
                  <a:pt x="32626" y="49675"/>
                </a:lnTo>
                <a:lnTo>
                  <a:pt x="32662" y="50080"/>
                </a:lnTo>
                <a:lnTo>
                  <a:pt x="32681" y="50485"/>
                </a:lnTo>
                <a:lnTo>
                  <a:pt x="32699" y="50909"/>
                </a:lnTo>
                <a:lnTo>
                  <a:pt x="32681" y="51332"/>
                </a:lnTo>
                <a:lnTo>
                  <a:pt x="32662" y="51756"/>
                </a:lnTo>
                <a:lnTo>
                  <a:pt x="32644" y="52179"/>
                </a:lnTo>
                <a:lnTo>
                  <a:pt x="32589" y="52603"/>
                </a:lnTo>
                <a:lnTo>
                  <a:pt x="32534" y="53026"/>
                </a:lnTo>
                <a:lnTo>
                  <a:pt x="94268" y="53026"/>
                </a:lnTo>
                <a:lnTo>
                  <a:pt x="94268" y="0"/>
                </a:lnTo>
                <a:close/>
              </a:path>
            </a:pathLst>
          </a:custGeom>
          <a:solidFill>
            <a:srgbClr val="FFFFFF"/>
          </a:solidFill>
          <a:ln>
            <a:noFill/>
          </a:ln>
          <a:effectLst>
            <a:outerShdw blurRad="57150" dist="19050" dir="5400000" algn="bl" rotWithShape="0">
              <a:srgbClr val="000000">
                <a:alpha val="50000"/>
              </a:srgbClr>
            </a:outerShdw>
          </a:effectLst>
        </p:spPr>
        <p:style>
          <a:lnRef idx="0">
            <a:scrgbClr r="0" g="0" b="0"/>
          </a:lnRef>
          <a:fillRef idx="0">
            <a:scrgbClr r="0" g="0" b="0"/>
          </a:fillRef>
          <a:effectRef idx="0">
            <a:scrgbClr r="0" g="0" b="0"/>
          </a:effectRef>
          <a:fontRef idx="minor"/>
        </p:style>
      </p:sp>
      <p:sp>
        <p:nvSpPr>
          <p:cNvPr id="125" name="CustomShape 2"/>
          <p:cNvSpPr/>
          <p:nvPr/>
        </p:nvSpPr>
        <p:spPr>
          <a:xfrm>
            <a:off x="0" y="4136040"/>
            <a:ext cx="1085400" cy="1006920"/>
          </a:xfrm>
          <a:custGeom>
            <a:avLst/>
            <a:gdLst/>
            <a:ahLst/>
            <a:cxnLst/>
            <a:rect l="l" t="t" r="r" b="b"/>
            <a:pathLst>
              <a:path w="11195" h="10385">
                <a:moveTo>
                  <a:pt x="3811" y="1"/>
                </a:moveTo>
                <a:lnTo>
                  <a:pt x="3517" y="19"/>
                </a:lnTo>
                <a:lnTo>
                  <a:pt x="2964" y="93"/>
                </a:lnTo>
                <a:lnTo>
                  <a:pt x="2430" y="203"/>
                </a:lnTo>
                <a:lnTo>
                  <a:pt x="1915" y="351"/>
                </a:lnTo>
                <a:lnTo>
                  <a:pt x="1399" y="535"/>
                </a:lnTo>
                <a:lnTo>
                  <a:pt x="921" y="756"/>
                </a:lnTo>
                <a:lnTo>
                  <a:pt x="442" y="995"/>
                </a:lnTo>
                <a:lnTo>
                  <a:pt x="0" y="1290"/>
                </a:lnTo>
                <a:lnTo>
                  <a:pt x="0" y="10385"/>
                </a:lnTo>
                <a:lnTo>
                  <a:pt x="10403" y="10385"/>
                </a:lnTo>
                <a:lnTo>
                  <a:pt x="10568" y="10017"/>
                </a:lnTo>
                <a:lnTo>
                  <a:pt x="10734" y="9630"/>
                </a:lnTo>
                <a:lnTo>
                  <a:pt x="10881" y="9225"/>
                </a:lnTo>
                <a:lnTo>
                  <a:pt x="10992" y="8820"/>
                </a:lnTo>
                <a:lnTo>
                  <a:pt x="11084" y="8397"/>
                </a:lnTo>
                <a:lnTo>
                  <a:pt x="11139" y="7973"/>
                </a:lnTo>
                <a:lnTo>
                  <a:pt x="11176" y="7550"/>
                </a:lnTo>
                <a:lnTo>
                  <a:pt x="11194" y="7108"/>
                </a:lnTo>
                <a:lnTo>
                  <a:pt x="11176" y="6740"/>
                </a:lnTo>
                <a:lnTo>
                  <a:pt x="11158" y="6390"/>
                </a:lnTo>
                <a:lnTo>
                  <a:pt x="11121" y="6021"/>
                </a:lnTo>
                <a:lnTo>
                  <a:pt x="11047" y="5672"/>
                </a:lnTo>
                <a:lnTo>
                  <a:pt x="10973" y="5340"/>
                </a:lnTo>
                <a:lnTo>
                  <a:pt x="10881" y="4990"/>
                </a:lnTo>
                <a:lnTo>
                  <a:pt x="10771" y="4659"/>
                </a:lnTo>
                <a:lnTo>
                  <a:pt x="10642" y="4346"/>
                </a:lnTo>
                <a:lnTo>
                  <a:pt x="10495" y="4033"/>
                </a:lnTo>
                <a:lnTo>
                  <a:pt x="10329" y="3720"/>
                </a:lnTo>
                <a:lnTo>
                  <a:pt x="10163" y="3425"/>
                </a:lnTo>
                <a:lnTo>
                  <a:pt x="9979" y="3131"/>
                </a:lnTo>
                <a:lnTo>
                  <a:pt x="9777" y="2855"/>
                </a:lnTo>
                <a:lnTo>
                  <a:pt x="9574" y="2578"/>
                </a:lnTo>
                <a:lnTo>
                  <a:pt x="9353" y="2321"/>
                </a:lnTo>
                <a:lnTo>
                  <a:pt x="9114" y="2081"/>
                </a:lnTo>
                <a:lnTo>
                  <a:pt x="8874" y="1842"/>
                </a:lnTo>
                <a:lnTo>
                  <a:pt x="8617" y="1621"/>
                </a:lnTo>
                <a:lnTo>
                  <a:pt x="8341" y="1419"/>
                </a:lnTo>
                <a:lnTo>
                  <a:pt x="8064" y="1216"/>
                </a:lnTo>
                <a:lnTo>
                  <a:pt x="7770" y="1032"/>
                </a:lnTo>
                <a:lnTo>
                  <a:pt x="7475" y="866"/>
                </a:lnTo>
                <a:lnTo>
                  <a:pt x="7162" y="700"/>
                </a:lnTo>
                <a:lnTo>
                  <a:pt x="6849" y="553"/>
                </a:lnTo>
                <a:lnTo>
                  <a:pt x="6536" y="424"/>
                </a:lnTo>
                <a:lnTo>
                  <a:pt x="6205" y="314"/>
                </a:lnTo>
                <a:lnTo>
                  <a:pt x="5855" y="222"/>
                </a:lnTo>
                <a:lnTo>
                  <a:pt x="5524" y="148"/>
                </a:lnTo>
                <a:lnTo>
                  <a:pt x="5174" y="74"/>
                </a:lnTo>
                <a:lnTo>
                  <a:pt x="4805" y="38"/>
                </a:lnTo>
                <a:lnTo>
                  <a:pt x="4456" y="19"/>
                </a:lnTo>
                <a:lnTo>
                  <a:pt x="4087" y="1"/>
                </a:ln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126" name="CustomShape 3"/>
          <p:cNvSpPr/>
          <p:nvPr/>
        </p:nvSpPr>
        <p:spPr>
          <a:xfrm>
            <a:off x="0" y="0"/>
            <a:ext cx="1935720" cy="2499840"/>
          </a:xfrm>
          <a:custGeom>
            <a:avLst/>
            <a:gdLst/>
            <a:ahLst/>
            <a:cxnLst/>
            <a:rect l="l" t="t" r="r" b="b"/>
            <a:pathLst>
              <a:path w="19959" h="25777">
                <a:moveTo>
                  <a:pt x="0" y="0"/>
                </a:moveTo>
                <a:lnTo>
                  <a:pt x="0" y="24727"/>
                </a:lnTo>
                <a:lnTo>
                  <a:pt x="626" y="24967"/>
                </a:lnTo>
                <a:lnTo>
                  <a:pt x="1289" y="25188"/>
                </a:lnTo>
                <a:lnTo>
                  <a:pt x="1952" y="25353"/>
                </a:lnTo>
                <a:lnTo>
                  <a:pt x="2614" y="25501"/>
                </a:lnTo>
                <a:lnTo>
                  <a:pt x="3296" y="25629"/>
                </a:lnTo>
                <a:lnTo>
                  <a:pt x="3995" y="25703"/>
                </a:lnTo>
                <a:lnTo>
                  <a:pt x="4695" y="25758"/>
                </a:lnTo>
                <a:lnTo>
                  <a:pt x="5413" y="25777"/>
                </a:lnTo>
                <a:lnTo>
                  <a:pt x="6168" y="25758"/>
                </a:lnTo>
                <a:lnTo>
                  <a:pt x="6904" y="25703"/>
                </a:lnTo>
                <a:lnTo>
                  <a:pt x="7622" y="25611"/>
                </a:lnTo>
                <a:lnTo>
                  <a:pt x="8341" y="25482"/>
                </a:lnTo>
                <a:lnTo>
                  <a:pt x="9040" y="25316"/>
                </a:lnTo>
                <a:lnTo>
                  <a:pt x="9740" y="25114"/>
                </a:lnTo>
                <a:lnTo>
                  <a:pt x="10421" y="24893"/>
                </a:lnTo>
                <a:lnTo>
                  <a:pt x="11084" y="24635"/>
                </a:lnTo>
                <a:lnTo>
                  <a:pt x="11710" y="24341"/>
                </a:lnTo>
                <a:lnTo>
                  <a:pt x="12354" y="24028"/>
                </a:lnTo>
                <a:lnTo>
                  <a:pt x="12962" y="23678"/>
                </a:lnTo>
                <a:lnTo>
                  <a:pt x="13551" y="23291"/>
                </a:lnTo>
                <a:lnTo>
                  <a:pt x="14122" y="22886"/>
                </a:lnTo>
                <a:lnTo>
                  <a:pt x="14674" y="22463"/>
                </a:lnTo>
                <a:lnTo>
                  <a:pt x="15190" y="22002"/>
                </a:lnTo>
                <a:lnTo>
                  <a:pt x="15705" y="21524"/>
                </a:lnTo>
                <a:lnTo>
                  <a:pt x="16184" y="21008"/>
                </a:lnTo>
                <a:lnTo>
                  <a:pt x="16644" y="20493"/>
                </a:lnTo>
                <a:lnTo>
                  <a:pt x="17068" y="19940"/>
                </a:lnTo>
                <a:lnTo>
                  <a:pt x="17473" y="19370"/>
                </a:lnTo>
                <a:lnTo>
                  <a:pt x="17859" y="18780"/>
                </a:lnTo>
                <a:lnTo>
                  <a:pt x="18209" y="18173"/>
                </a:lnTo>
                <a:lnTo>
                  <a:pt x="18522" y="17528"/>
                </a:lnTo>
                <a:lnTo>
                  <a:pt x="18817" y="16902"/>
                </a:lnTo>
                <a:lnTo>
                  <a:pt x="19075" y="16240"/>
                </a:lnTo>
                <a:lnTo>
                  <a:pt x="19295" y="15558"/>
                </a:lnTo>
                <a:lnTo>
                  <a:pt x="19498" y="14859"/>
                </a:lnTo>
                <a:lnTo>
                  <a:pt x="19664" y="14159"/>
                </a:lnTo>
                <a:lnTo>
                  <a:pt x="19793" y="13441"/>
                </a:lnTo>
                <a:lnTo>
                  <a:pt x="19885" y="12723"/>
                </a:lnTo>
                <a:lnTo>
                  <a:pt x="19940" y="11986"/>
                </a:lnTo>
                <a:lnTo>
                  <a:pt x="19958" y="11232"/>
                </a:lnTo>
                <a:lnTo>
                  <a:pt x="19958" y="10808"/>
                </a:lnTo>
                <a:lnTo>
                  <a:pt x="19940" y="10385"/>
                </a:lnTo>
                <a:lnTo>
                  <a:pt x="19903" y="9980"/>
                </a:lnTo>
                <a:lnTo>
                  <a:pt x="19866" y="9556"/>
                </a:lnTo>
                <a:lnTo>
                  <a:pt x="19811" y="9151"/>
                </a:lnTo>
                <a:lnTo>
                  <a:pt x="19737" y="8746"/>
                </a:lnTo>
                <a:lnTo>
                  <a:pt x="19664" y="8341"/>
                </a:lnTo>
                <a:lnTo>
                  <a:pt x="19590" y="7936"/>
                </a:lnTo>
                <a:lnTo>
                  <a:pt x="19480" y="7549"/>
                </a:lnTo>
                <a:lnTo>
                  <a:pt x="19388" y="7163"/>
                </a:lnTo>
                <a:lnTo>
                  <a:pt x="19259" y="6776"/>
                </a:lnTo>
                <a:lnTo>
                  <a:pt x="19130" y="6389"/>
                </a:lnTo>
                <a:lnTo>
                  <a:pt x="19001" y="6021"/>
                </a:lnTo>
                <a:lnTo>
                  <a:pt x="18854" y="5653"/>
                </a:lnTo>
                <a:lnTo>
                  <a:pt x="18522" y="4916"/>
                </a:lnTo>
                <a:lnTo>
                  <a:pt x="18154" y="4217"/>
                </a:lnTo>
                <a:lnTo>
                  <a:pt x="17749" y="3536"/>
                </a:lnTo>
                <a:lnTo>
                  <a:pt x="17325" y="2873"/>
                </a:lnTo>
                <a:lnTo>
                  <a:pt x="16847" y="2247"/>
                </a:lnTo>
                <a:lnTo>
                  <a:pt x="16350" y="1639"/>
                </a:lnTo>
                <a:lnTo>
                  <a:pt x="15816" y="1068"/>
                </a:lnTo>
                <a:lnTo>
                  <a:pt x="15245" y="516"/>
                </a:lnTo>
                <a:lnTo>
                  <a:pt x="14656" y="0"/>
                </a:ln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127" name="CustomShape 4"/>
          <p:cNvSpPr/>
          <p:nvPr/>
        </p:nvSpPr>
        <p:spPr>
          <a:xfrm>
            <a:off x="2221560" y="0"/>
            <a:ext cx="971280" cy="842760"/>
          </a:xfrm>
          <a:custGeom>
            <a:avLst/>
            <a:gdLst/>
            <a:ahLst/>
            <a:cxnLst/>
            <a:rect l="l" t="t" r="r" b="b"/>
            <a:pathLst>
              <a:path w="10017" h="8691">
                <a:moveTo>
                  <a:pt x="1620" y="0"/>
                </a:moveTo>
                <a:lnTo>
                  <a:pt x="1436" y="185"/>
                </a:lnTo>
                <a:lnTo>
                  <a:pt x="1252" y="369"/>
                </a:lnTo>
                <a:lnTo>
                  <a:pt x="1105" y="553"/>
                </a:lnTo>
                <a:lnTo>
                  <a:pt x="939" y="755"/>
                </a:lnTo>
                <a:lnTo>
                  <a:pt x="792" y="958"/>
                </a:lnTo>
                <a:lnTo>
                  <a:pt x="663" y="1179"/>
                </a:lnTo>
                <a:lnTo>
                  <a:pt x="553" y="1400"/>
                </a:lnTo>
                <a:lnTo>
                  <a:pt x="442" y="1639"/>
                </a:lnTo>
                <a:lnTo>
                  <a:pt x="332" y="1878"/>
                </a:lnTo>
                <a:lnTo>
                  <a:pt x="258" y="2118"/>
                </a:lnTo>
                <a:lnTo>
                  <a:pt x="166" y="2376"/>
                </a:lnTo>
                <a:lnTo>
                  <a:pt x="111" y="2615"/>
                </a:lnTo>
                <a:lnTo>
                  <a:pt x="55" y="2873"/>
                </a:lnTo>
                <a:lnTo>
                  <a:pt x="37" y="3149"/>
                </a:lnTo>
                <a:lnTo>
                  <a:pt x="0" y="3407"/>
                </a:lnTo>
                <a:lnTo>
                  <a:pt x="0" y="3683"/>
                </a:lnTo>
                <a:lnTo>
                  <a:pt x="0" y="3941"/>
                </a:lnTo>
                <a:lnTo>
                  <a:pt x="19" y="4198"/>
                </a:lnTo>
                <a:lnTo>
                  <a:pt x="55" y="4438"/>
                </a:lnTo>
                <a:lnTo>
                  <a:pt x="111" y="4695"/>
                </a:lnTo>
                <a:lnTo>
                  <a:pt x="166" y="4935"/>
                </a:lnTo>
                <a:lnTo>
                  <a:pt x="221" y="5174"/>
                </a:lnTo>
                <a:lnTo>
                  <a:pt x="313" y="5413"/>
                </a:lnTo>
                <a:lnTo>
                  <a:pt x="387" y="5634"/>
                </a:lnTo>
                <a:lnTo>
                  <a:pt x="497" y="5855"/>
                </a:lnTo>
                <a:lnTo>
                  <a:pt x="608" y="6076"/>
                </a:lnTo>
                <a:lnTo>
                  <a:pt x="718" y="6279"/>
                </a:lnTo>
                <a:lnTo>
                  <a:pt x="847" y="6481"/>
                </a:lnTo>
                <a:lnTo>
                  <a:pt x="994" y="6684"/>
                </a:lnTo>
                <a:lnTo>
                  <a:pt x="1142" y="6868"/>
                </a:lnTo>
                <a:lnTo>
                  <a:pt x="1307" y="7052"/>
                </a:lnTo>
                <a:lnTo>
                  <a:pt x="1473" y="7218"/>
                </a:lnTo>
                <a:lnTo>
                  <a:pt x="1639" y="7384"/>
                </a:lnTo>
                <a:lnTo>
                  <a:pt x="1823" y="7549"/>
                </a:lnTo>
                <a:lnTo>
                  <a:pt x="2007" y="7697"/>
                </a:lnTo>
                <a:lnTo>
                  <a:pt x="2210" y="7844"/>
                </a:lnTo>
                <a:lnTo>
                  <a:pt x="2412" y="7973"/>
                </a:lnTo>
                <a:lnTo>
                  <a:pt x="2615" y="8083"/>
                </a:lnTo>
                <a:lnTo>
                  <a:pt x="2836" y="8194"/>
                </a:lnTo>
                <a:lnTo>
                  <a:pt x="3057" y="8304"/>
                </a:lnTo>
                <a:lnTo>
                  <a:pt x="3277" y="8378"/>
                </a:lnTo>
                <a:lnTo>
                  <a:pt x="3517" y="8470"/>
                </a:lnTo>
                <a:lnTo>
                  <a:pt x="3756" y="8525"/>
                </a:lnTo>
                <a:lnTo>
                  <a:pt x="3996" y="8580"/>
                </a:lnTo>
                <a:lnTo>
                  <a:pt x="4253" y="8636"/>
                </a:lnTo>
                <a:lnTo>
                  <a:pt x="4493" y="8672"/>
                </a:lnTo>
                <a:lnTo>
                  <a:pt x="4750" y="8691"/>
                </a:lnTo>
                <a:lnTo>
                  <a:pt x="5266" y="8691"/>
                </a:lnTo>
                <a:lnTo>
                  <a:pt x="5524" y="8672"/>
                </a:lnTo>
                <a:lnTo>
                  <a:pt x="5763" y="8636"/>
                </a:lnTo>
                <a:lnTo>
                  <a:pt x="6021" y="8580"/>
                </a:lnTo>
                <a:lnTo>
                  <a:pt x="6260" y="8525"/>
                </a:lnTo>
                <a:lnTo>
                  <a:pt x="6500" y="8470"/>
                </a:lnTo>
                <a:lnTo>
                  <a:pt x="6739" y="8378"/>
                </a:lnTo>
                <a:lnTo>
                  <a:pt x="6960" y="8304"/>
                </a:lnTo>
                <a:lnTo>
                  <a:pt x="7181" y="8194"/>
                </a:lnTo>
                <a:lnTo>
                  <a:pt x="7402" y="8083"/>
                </a:lnTo>
                <a:lnTo>
                  <a:pt x="7604" y="7973"/>
                </a:lnTo>
                <a:lnTo>
                  <a:pt x="7807" y="7844"/>
                </a:lnTo>
                <a:lnTo>
                  <a:pt x="8009" y="7697"/>
                </a:lnTo>
                <a:lnTo>
                  <a:pt x="8193" y="7549"/>
                </a:lnTo>
                <a:lnTo>
                  <a:pt x="8378" y="7384"/>
                </a:lnTo>
                <a:lnTo>
                  <a:pt x="8543" y="7218"/>
                </a:lnTo>
                <a:lnTo>
                  <a:pt x="8709" y="7052"/>
                </a:lnTo>
                <a:lnTo>
                  <a:pt x="8875" y="6868"/>
                </a:lnTo>
                <a:lnTo>
                  <a:pt x="9022" y="6684"/>
                </a:lnTo>
                <a:lnTo>
                  <a:pt x="9169" y="6481"/>
                </a:lnTo>
                <a:lnTo>
                  <a:pt x="9298" y="6279"/>
                </a:lnTo>
                <a:lnTo>
                  <a:pt x="9409" y="6076"/>
                </a:lnTo>
                <a:lnTo>
                  <a:pt x="9519" y="5855"/>
                </a:lnTo>
                <a:lnTo>
                  <a:pt x="9630" y="5634"/>
                </a:lnTo>
                <a:lnTo>
                  <a:pt x="9703" y="5413"/>
                </a:lnTo>
                <a:lnTo>
                  <a:pt x="9795" y="5174"/>
                </a:lnTo>
                <a:lnTo>
                  <a:pt x="9850" y="4935"/>
                </a:lnTo>
                <a:lnTo>
                  <a:pt x="9906" y="4695"/>
                </a:lnTo>
                <a:lnTo>
                  <a:pt x="9961" y="4438"/>
                </a:lnTo>
                <a:lnTo>
                  <a:pt x="9998" y="4198"/>
                </a:lnTo>
                <a:lnTo>
                  <a:pt x="10016" y="3941"/>
                </a:lnTo>
                <a:lnTo>
                  <a:pt x="10016" y="3683"/>
                </a:lnTo>
                <a:lnTo>
                  <a:pt x="10016" y="3407"/>
                </a:lnTo>
                <a:lnTo>
                  <a:pt x="9979" y="3149"/>
                </a:lnTo>
                <a:lnTo>
                  <a:pt x="9961" y="2873"/>
                </a:lnTo>
                <a:lnTo>
                  <a:pt x="9906" y="2615"/>
                </a:lnTo>
                <a:lnTo>
                  <a:pt x="9850" y="2376"/>
                </a:lnTo>
                <a:lnTo>
                  <a:pt x="9758" y="2118"/>
                </a:lnTo>
                <a:lnTo>
                  <a:pt x="9685" y="1878"/>
                </a:lnTo>
                <a:lnTo>
                  <a:pt x="9574" y="1639"/>
                </a:lnTo>
                <a:lnTo>
                  <a:pt x="9464" y="1400"/>
                </a:lnTo>
                <a:lnTo>
                  <a:pt x="9353" y="1179"/>
                </a:lnTo>
                <a:lnTo>
                  <a:pt x="9224" y="958"/>
                </a:lnTo>
                <a:lnTo>
                  <a:pt x="9077" y="755"/>
                </a:lnTo>
                <a:lnTo>
                  <a:pt x="8911" y="553"/>
                </a:lnTo>
                <a:lnTo>
                  <a:pt x="8764" y="369"/>
                </a:lnTo>
                <a:lnTo>
                  <a:pt x="8580" y="185"/>
                </a:lnTo>
                <a:lnTo>
                  <a:pt x="8396" y="0"/>
                </a:ln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128" name="PlaceHolder 5"/>
          <p:cNvSpPr>
            <a:spLocks noGrp="1"/>
          </p:cNvSpPr>
          <p:nvPr>
            <p:ph type="title"/>
          </p:nvPr>
        </p:nvSpPr>
        <p:spPr>
          <a:xfrm>
            <a:off x="5241960" y="1198080"/>
            <a:ext cx="3444480" cy="690480"/>
          </a:xfrm>
          <a:prstGeom prst="rect">
            <a:avLst/>
          </a:prstGeom>
        </p:spPr>
        <p:txBody>
          <a:bodyPr tIns="91440" bIns="91440" anchor="b"/>
          <a:lstStyle/>
          <a:p>
            <a:r>
              <a:rPr lang="en-IN" sz="3600" b="0" strike="noStrike" spc="-1">
                <a:solidFill>
                  <a:srgbClr val="000000"/>
                </a:solidFill>
                <a:latin typeface="Arial"/>
              </a:rPr>
              <a:t>Click to edit the title text format</a:t>
            </a:r>
          </a:p>
        </p:txBody>
      </p:sp>
      <p:sp>
        <p:nvSpPr>
          <p:cNvPr id="129" name="PlaceHolder 6"/>
          <p:cNvSpPr>
            <a:spLocks noGrp="1"/>
          </p:cNvSpPr>
          <p:nvPr>
            <p:ph type="body"/>
          </p:nvPr>
        </p:nvSpPr>
        <p:spPr>
          <a:xfrm>
            <a:off x="5241960" y="1999080"/>
            <a:ext cx="3444480" cy="2100240"/>
          </a:xfrm>
          <a:prstGeom prst="rect">
            <a:avLst/>
          </a:prstGeom>
        </p:spPr>
        <p:txBody>
          <a:bodyPr tIns="91440" bIns="91440"/>
          <a:lstStyle/>
          <a:p>
            <a:pPr marL="432000" indent="-324000">
              <a:spcBef>
                <a:spcPts val="1417"/>
              </a:spcBef>
              <a:buClr>
                <a:srgbClr val="000000"/>
              </a:buClr>
              <a:buSzPct val="45000"/>
              <a:buFont typeface="Wingdings" charset="2"/>
              <a:buChar char=""/>
            </a:pPr>
            <a:r>
              <a:rPr lang="en-IN" sz="2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400" b="0" strike="noStrike" spc="-1">
                <a:solidFill>
                  <a:srgbClr val="000000"/>
                </a:solidFill>
                <a:latin typeface="Arial"/>
              </a:rPr>
              <a:t>Seventh Outline Level</a:t>
            </a:r>
          </a:p>
        </p:txBody>
      </p:sp>
      <p:sp>
        <p:nvSpPr>
          <p:cNvPr id="130" name="PlaceHolder 7"/>
          <p:cNvSpPr>
            <a:spLocks noGrp="1"/>
          </p:cNvSpPr>
          <p:nvPr>
            <p:ph type="sldNum"/>
          </p:nvPr>
        </p:nvSpPr>
        <p:spPr>
          <a:xfrm>
            <a:off x="76320" y="4749840"/>
            <a:ext cx="548280" cy="393120"/>
          </a:xfrm>
          <a:prstGeom prst="rect">
            <a:avLst/>
          </a:prstGeom>
        </p:spPr>
        <p:txBody>
          <a:bodyPr tIns="91440" bIns="91440" anchor="ctr"/>
          <a:lstStyle/>
          <a:p>
            <a:pPr>
              <a:lnSpc>
                <a:spcPct val="100000"/>
              </a:lnSpc>
            </a:pPr>
            <a:fld id="{F30A464F-7C7B-47EB-8BBA-AADFC0B813DA}" type="slidenum">
              <a:rPr lang="en-IN" sz="1300" b="0" strike="noStrike" spc="-1">
                <a:solidFill>
                  <a:srgbClr val="51B148"/>
                </a:solidFill>
                <a:latin typeface="Dosis ExtraLight"/>
                <a:ea typeface="Dosis ExtraLight"/>
              </a:rPr>
              <a:t>‹#›</a:t>
            </a:fld>
            <a:endParaRPr lang="en-IN" sz="13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51B148"/>
        </a:solidFill>
        <a:effectLst/>
      </p:bgPr>
    </p:bg>
    <p:spTree>
      <p:nvGrpSpPr>
        <p:cNvPr id="1" name=""/>
        <p:cNvGrpSpPr/>
        <p:nvPr/>
      </p:nvGrpSpPr>
      <p:grpSpPr>
        <a:xfrm>
          <a:off x="0" y="0"/>
          <a:ext cx="0" cy="0"/>
          <a:chOff x="0" y="0"/>
          <a:chExt cx="0" cy="0"/>
        </a:xfrm>
      </p:grpSpPr>
      <p:sp>
        <p:nvSpPr>
          <p:cNvPr id="167" name="PlaceHolder 1"/>
          <p:cNvSpPr>
            <a:spLocks noGrp="1"/>
          </p:cNvSpPr>
          <p:nvPr>
            <p:ph type="sldNum"/>
          </p:nvPr>
        </p:nvSpPr>
        <p:spPr>
          <a:xfrm>
            <a:off x="76320" y="4749840"/>
            <a:ext cx="548280" cy="393120"/>
          </a:xfrm>
          <a:prstGeom prst="rect">
            <a:avLst/>
          </a:prstGeom>
        </p:spPr>
        <p:txBody>
          <a:bodyPr tIns="91440" bIns="91440" anchor="ctr"/>
          <a:lstStyle/>
          <a:p>
            <a:pPr>
              <a:lnSpc>
                <a:spcPct val="100000"/>
              </a:lnSpc>
            </a:pPr>
            <a:fld id="{4217533C-28DF-4A8B-B0D3-F186AD1D9C0E}" type="slidenum">
              <a:rPr lang="en-IN" sz="1300" b="0" strike="noStrike" spc="-1">
                <a:solidFill>
                  <a:srgbClr val="FFFFFF"/>
                </a:solidFill>
                <a:latin typeface="Dosis ExtraLight"/>
                <a:ea typeface="Dosis ExtraLight"/>
              </a:rPr>
              <a:t>‹#›</a:t>
            </a:fld>
            <a:endParaRPr lang="en-IN" sz="1300" b="0" strike="noStrike" spc="-1">
              <a:latin typeface="Times New Roman"/>
            </a:endParaRPr>
          </a:p>
        </p:txBody>
      </p:sp>
      <p:sp>
        <p:nvSpPr>
          <p:cNvPr id="168" name="CustomShape 2"/>
          <p:cNvSpPr/>
          <p:nvPr/>
        </p:nvSpPr>
        <p:spPr>
          <a:xfrm rot="3561600">
            <a:off x="7920000" y="4139640"/>
            <a:ext cx="1129320" cy="685440"/>
          </a:xfrm>
          <a:custGeom>
            <a:avLst/>
            <a:gdLst/>
            <a:ahLst/>
            <a:cxnLst/>
            <a:rect l="l" t="t" r="r" b="b"/>
            <a:pathLst>
              <a:path w="15412" h="9354">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chemeClr val="accent3"/>
          </a:solidFill>
          <a:ln>
            <a:noFill/>
          </a:ln>
        </p:spPr>
        <p:style>
          <a:lnRef idx="0">
            <a:scrgbClr r="0" g="0" b="0"/>
          </a:lnRef>
          <a:fillRef idx="0">
            <a:scrgbClr r="0" g="0" b="0"/>
          </a:fillRef>
          <a:effectRef idx="0">
            <a:scrgbClr r="0" g="0" b="0"/>
          </a:effectRef>
          <a:fontRef idx="minor"/>
        </p:style>
      </p:sp>
      <p:sp>
        <p:nvSpPr>
          <p:cNvPr id="169" name="CustomShape 3"/>
          <p:cNvSpPr/>
          <p:nvPr/>
        </p:nvSpPr>
        <p:spPr>
          <a:xfrm rot="1619400">
            <a:off x="7518960" y="3962880"/>
            <a:ext cx="439920" cy="657000"/>
          </a:xfrm>
          <a:custGeom>
            <a:avLst/>
            <a:gdLst/>
            <a:ahLst/>
            <a:cxnLst/>
            <a:rect l="l" t="t" r="r" b="b"/>
            <a:pathLst>
              <a:path w="6004" h="8967">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70" name="CustomShape 4"/>
          <p:cNvSpPr/>
          <p:nvPr/>
        </p:nvSpPr>
        <p:spPr>
          <a:xfrm rot="16035000">
            <a:off x="1156680" y="211680"/>
            <a:ext cx="671760" cy="536400"/>
          </a:xfrm>
          <a:custGeom>
            <a:avLst/>
            <a:gdLst/>
            <a:ahLst/>
            <a:cxnLst/>
            <a:rect l="l" t="t" r="r" b="b"/>
            <a:pathLst>
              <a:path w="13184" h="10532">
                <a:moveTo>
                  <a:pt x="4640" y="0"/>
                </a:moveTo>
                <a:lnTo>
                  <a:pt x="4107" y="19"/>
                </a:lnTo>
                <a:lnTo>
                  <a:pt x="3609" y="55"/>
                </a:lnTo>
                <a:lnTo>
                  <a:pt x="3112" y="147"/>
                </a:lnTo>
                <a:lnTo>
                  <a:pt x="2652" y="240"/>
                </a:lnTo>
                <a:lnTo>
                  <a:pt x="2229" y="368"/>
                </a:lnTo>
                <a:lnTo>
                  <a:pt x="1823" y="497"/>
                </a:lnTo>
                <a:lnTo>
                  <a:pt x="1455" y="645"/>
                </a:lnTo>
                <a:lnTo>
                  <a:pt x="1124" y="792"/>
                </a:lnTo>
                <a:lnTo>
                  <a:pt x="608" y="1050"/>
                </a:lnTo>
                <a:lnTo>
                  <a:pt x="9280" y="7659"/>
                </a:lnTo>
                <a:lnTo>
                  <a:pt x="93" y="1731"/>
                </a:lnTo>
                <a:lnTo>
                  <a:pt x="38" y="2302"/>
                </a:lnTo>
                <a:lnTo>
                  <a:pt x="1" y="2651"/>
                </a:lnTo>
                <a:lnTo>
                  <a:pt x="1" y="3038"/>
                </a:lnTo>
                <a:lnTo>
                  <a:pt x="1" y="3480"/>
                </a:lnTo>
                <a:lnTo>
                  <a:pt x="38" y="3922"/>
                </a:lnTo>
                <a:lnTo>
                  <a:pt x="93" y="4401"/>
                </a:lnTo>
                <a:lnTo>
                  <a:pt x="166" y="4879"/>
                </a:lnTo>
                <a:lnTo>
                  <a:pt x="295" y="5376"/>
                </a:lnTo>
                <a:lnTo>
                  <a:pt x="461" y="5873"/>
                </a:lnTo>
                <a:lnTo>
                  <a:pt x="553" y="6131"/>
                </a:lnTo>
                <a:lnTo>
                  <a:pt x="664" y="6389"/>
                </a:lnTo>
                <a:lnTo>
                  <a:pt x="792" y="6628"/>
                </a:lnTo>
                <a:lnTo>
                  <a:pt x="940" y="6868"/>
                </a:lnTo>
                <a:lnTo>
                  <a:pt x="1087" y="7107"/>
                </a:lnTo>
                <a:lnTo>
                  <a:pt x="1253" y="7346"/>
                </a:lnTo>
                <a:lnTo>
                  <a:pt x="1437" y="7586"/>
                </a:lnTo>
                <a:lnTo>
                  <a:pt x="1639" y="7807"/>
                </a:lnTo>
                <a:lnTo>
                  <a:pt x="1842" y="8028"/>
                </a:lnTo>
                <a:lnTo>
                  <a:pt x="2081" y="8249"/>
                </a:lnTo>
                <a:lnTo>
                  <a:pt x="2321" y="8451"/>
                </a:lnTo>
                <a:lnTo>
                  <a:pt x="2597" y="8654"/>
                </a:lnTo>
                <a:lnTo>
                  <a:pt x="2928" y="8875"/>
                </a:lnTo>
                <a:lnTo>
                  <a:pt x="3296" y="9077"/>
                </a:lnTo>
                <a:lnTo>
                  <a:pt x="3683" y="9280"/>
                </a:lnTo>
                <a:lnTo>
                  <a:pt x="4070" y="9445"/>
                </a:lnTo>
                <a:lnTo>
                  <a:pt x="4475" y="9611"/>
                </a:lnTo>
                <a:lnTo>
                  <a:pt x="4898" y="9758"/>
                </a:lnTo>
                <a:lnTo>
                  <a:pt x="5322" y="9869"/>
                </a:lnTo>
                <a:lnTo>
                  <a:pt x="5764" y="9998"/>
                </a:lnTo>
                <a:lnTo>
                  <a:pt x="6187" y="10090"/>
                </a:lnTo>
                <a:lnTo>
                  <a:pt x="6629" y="10182"/>
                </a:lnTo>
                <a:lnTo>
                  <a:pt x="7071" y="10255"/>
                </a:lnTo>
                <a:lnTo>
                  <a:pt x="7513" y="10329"/>
                </a:lnTo>
                <a:lnTo>
                  <a:pt x="8378" y="10421"/>
                </a:lnTo>
                <a:lnTo>
                  <a:pt x="9225" y="10476"/>
                </a:lnTo>
                <a:lnTo>
                  <a:pt x="10035" y="10513"/>
                </a:lnTo>
                <a:lnTo>
                  <a:pt x="10772" y="10532"/>
                </a:lnTo>
                <a:lnTo>
                  <a:pt x="11434" y="10513"/>
                </a:lnTo>
                <a:lnTo>
                  <a:pt x="12024" y="10495"/>
                </a:lnTo>
                <a:lnTo>
                  <a:pt x="12870" y="10458"/>
                </a:lnTo>
                <a:lnTo>
                  <a:pt x="13183" y="10421"/>
                </a:lnTo>
                <a:lnTo>
                  <a:pt x="13091" y="10127"/>
                </a:lnTo>
                <a:lnTo>
                  <a:pt x="12852" y="9316"/>
                </a:lnTo>
                <a:lnTo>
                  <a:pt x="12686" y="8764"/>
                </a:lnTo>
                <a:lnTo>
                  <a:pt x="12465" y="8138"/>
                </a:lnTo>
                <a:lnTo>
                  <a:pt x="12189" y="7438"/>
                </a:lnTo>
                <a:lnTo>
                  <a:pt x="11895" y="6684"/>
                </a:lnTo>
                <a:lnTo>
                  <a:pt x="11545" y="5929"/>
                </a:lnTo>
                <a:lnTo>
                  <a:pt x="11158" y="5137"/>
                </a:lnTo>
                <a:lnTo>
                  <a:pt x="10956" y="4750"/>
                </a:lnTo>
                <a:lnTo>
                  <a:pt x="10735" y="4364"/>
                </a:lnTo>
                <a:lnTo>
                  <a:pt x="10495" y="3977"/>
                </a:lnTo>
                <a:lnTo>
                  <a:pt x="10256" y="3590"/>
                </a:lnTo>
                <a:lnTo>
                  <a:pt x="9998" y="3222"/>
                </a:lnTo>
                <a:lnTo>
                  <a:pt x="9740" y="2872"/>
                </a:lnTo>
                <a:lnTo>
                  <a:pt x="9464" y="2523"/>
                </a:lnTo>
                <a:lnTo>
                  <a:pt x="9170" y="2191"/>
                </a:lnTo>
                <a:lnTo>
                  <a:pt x="8875" y="1878"/>
                </a:lnTo>
                <a:lnTo>
                  <a:pt x="8562" y="1584"/>
                </a:lnTo>
                <a:lnTo>
                  <a:pt x="8249" y="1307"/>
                </a:lnTo>
                <a:lnTo>
                  <a:pt x="7918" y="1068"/>
                </a:lnTo>
                <a:lnTo>
                  <a:pt x="7642" y="884"/>
                </a:lnTo>
                <a:lnTo>
                  <a:pt x="7365" y="718"/>
                </a:lnTo>
                <a:lnTo>
                  <a:pt x="7089" y="589"/>
                </a:lnTo>
                <a:lnTo>
                  <a:pt x="6813" y="460"/>
                </a:lnTo>
                <a:lnTo>
                  <a:pt x="6537" y="350"/>
                </a:lnTo>
                <a:lnTo>
                  <a:pt x="6261" y="258"/>
                </a:lnTo>
                <a:lnTo>
                  <a:pt x="5985" y="184"/>
                </a:lnTo>
                <a:lnTo>
                  <a:pt x="5708" y="111"/>
                </a:lnTo>
                <a:lnTo>
                  <a:pt x="5432" y="74"/>
                </a:lnTo>
                <a:lnTo>
                  <a:pt x="5174" y="37"/>
                </a:lnTo>
                <a:lnTo>
                  <a:pt x="4898" y="19"/>
                </a:lnTo>
                <a:lnTo>
                  <a:pt x="4640" y="0"/>
                </a:lnTo>
                <a:close/>
              </a:path>
            </a:pathLst>
          </a:custGeom>
          <a:solidFill>
            <a:schemeClr val="accent3"/>
          </a:solidFill>
          <a:ln>
            <a:noFill/>
          </a:ln>
        </p:spPr>
        <p:style>
          <a:lnRef idx="0">
            <a:scrgbClr r="0" g="0" b="0"/>
          </a:lnRef>
          <a:fillRef idx="0">
            <a:scrgbClr r="0" g="0" b="0"/>
          </a:fillRef>
          <a:effectRef idx="0">
            <a:scrgbClr r="0" g="0" b="0"/>
          </a:effectRef>
          <a:fontRef idx="minor"/>
        </p:style>
      </p:sp>
      <p:sp>
        <p:nvSpPr>
          <p:cNvPr id="171" name="CustomShape 5"/>
          <p:cNvSpPr/>
          <p:nvPr/>
        </p:nvSpPr>
        <p:spPr>
          <a:xfrm rot="8584800">
            <a:off x="241560" y="264240"/>
            <a:ext cx="975240" cy="1596960"/>
          </a:xfrm>
          <a:custGeom>
            <a:avLst/>
            <a:gdLst/>
            <a:ahLst/>
            <a:cxnLst/>
            <a:rect l="l" t="t" r="r" b="b"/>
            <a:pathLst>
              <a:path w="5838" h="9557">
                <a:moveTo>
                  <a:pt x="3628" y="0"/>
                </a:moveTo>
                <a:lnTo>
                  <a:pt x="3499" y="37"/>
                </a:lnTo>
                <a:lnTo>
                  <a:pt x="3149" y="129"/>
                </a:lnTo>
                <a:lnTo>
                  <a:pt x="2910" y="203"/>
                </a:lnTo>
                <a:lnTo>
                  <a:pt x="2634" y="313"/>
                </a:lnTo>
                <a:lnTo>
                  <a:pt x="2358" y="442"/>
                </a:lnTo>
                <a:lnTo>
                  <a:pt x="2045" y="608"/>
                </a:lnTo>
                <a:lnTo>
                  <a:pt x="1732" y="792"/>
                </a:lnTo>
                <a:lnTo>
                  <a:pt x="1419" y="1013"/>
                </a:lnTo>
                <a:lnTo>
                  <a:pt x="1124" y="1289"/>
                </a:lnTo>
                <a:lnTo>
                  <a:pt x="977" y="1418"/>
                </a:lnTo>
                <a:lnTo>
                  <a:pt x="848" y="1584"/>
                </a:lnTo>
                <a:lnTo>
                  <a:pt x="719" y="1750"/>
                </a:lnTo>
                <a:lnTo>
                  <a:pt x="590" y="1915"/>
                </a:lnTo>
                <a:lnTo>
                  <a:pt x="480" y="2099"/>
                </a:lnTo>
                <a:lnTo>
                  <a:pt x="369" y="2302"/>
                </a:lnTo>
                <a:lnTo>
                  <a:pt x="277" y="2504"/>
                </a:lnTo>
                <a:lnTo>
                  <a:pt x="203" y="2725"/>
                </a:lnTo>
                <a:lnTo>
                  <a:pt x="130" y="2946"/>
                </a:lnTo>
                <a:lnTo>
                  <a:pt x="75" y="3186"/>
                </a:lnTo>
                <a:lnTo>
                  <a:pt x="38" y="3443"/>
                </a:lnTo>
                <a:lnTo>
                  <a:pt x="19" y="3701"/>
                </a:lnTo>
                <a:lnTo>
                  <a:pt x="1" y="3959"/>
                </a:lnTo>
                <a:lnTo>
                  <a:pt x="1" y="4217"/>
                </a:lnTo>
                <a:lnTo>
                  <a:pt x="19" y="4493"/>
                </a:lnTo>
                <a:lnTo>
                  <a:pt x="56" y="4751"/>
                </a:lnTo>
                <a:lnTo>
                  <a:pt x="130" y="5303"/>
                </a:lnTo>
                <a:lnTo>
                  <a:pt x="259" y="5837"/>
                </a:lnTo>
                <a:lnTo>
                  <a:pt x="406" y="6353"/>
                </a:lnTo>
                <a:lnTo>
                  <a:pt x="572" y="6868"/>
                </a:lnTo>
                <a:lnTo>
                  <a:pt x="756" y="7365"/>
                </a:lnTo>
                <a:lnTo>
                  <a:pt x="940" y="7807"/>
                </a:lnTo>
                <a:lnTo>
                  <a:pt x="1142" y="8231"/>
                </a:lnTo>
                <a:lnTo>
                  <a:pt x="1474" y="8930"/>
                </a:lnTo>
                <a:lnTo>
                  <a:pt x="1732" y="9390"/>
                </a:lnTo>
                <a:lnTo>
                  <a:pt x="1824" y="9556"/>
                </a:lnTo>
                <a:lnTo>
                  <a:pt x="1971" y="9427"/>
                </a:lnTo>
                <a:lnTo>
                  <a:pt x="2376" y="9096"/>
                </a:lnTo>
                <a:lnTo>
                  <a:pt x="2947" y="8580"/>
                </a:lnTo>
                <a:lnTo>
                  <a:pt x="3260" y="8249"/>
                </a:lnTo>
                <a:lnTo>
                  <a:pt x="3610" y="7899"/>
                </a:lnTo>
                <a:lnTo>
                  <a:pt x="3959" y="7512"/>
                </a:lnTo>
                <a:lnTo>
                  <a:pt x="4309" y="7107"/>
                </a:lnTo>
                <a:lnTo>
                  <a:pt x="4641" y="6666"/>
                </a:lnTo>
                <a:lnTo>
                  <a:pt x="4954" y="6205"/>
                </a:lnTo>
                <a:lnTo>
                  <a:pt x="5230" y="5745"/>
                </a:lnTo>
                <a:lnTo>
                  <a:pt x="5359" y="5506"/>
                </a:lnTo>
                <a:lnTo>
                  <a:pt x="5469" y="5266"/>
                </a:lnTo>
                <a:lnTo>
                  <a:pt x="5561" y="5008"/>
                </a:lnTo>
                <a:lnTo>
                  <a:pt x="5653" y="4769"/>
                </a:lnTo>
                <a:lnTo>
                  <a:pt x="5727" y="4530"/>
                </a:lnTo>
                <a:lnTo>
                  <a:pt x="5782" y="4272"/>
                </a:lnTo>
                <a:lnTo>
                  <a:pt x="5819" y="4033"/>
                </a:lnTo>
                <a:lnTo>
                  <a:pt x="5837" y="3793"/>
                </a:lnTo>
                <a:lnTo>
                  <a:pt x="5837" y="3554"/>
                </a:lnTo>
                <a:lnTo>
                  <a:pt x="5837" y="3333"/>
                </a:lnTo>
                <a:lnTo>
                  <a:pt x="5801" y="3112"/>
                </a:lnTo>
                <a:lnTo>
                  <a:pt x="5764" y="2910"/>
                </a:lnTo>
                <a:lnTo>
                  <a:pt x="5727" y="2689"/>
                </a:lnTo>
                <a:lnTo>
                  <a:pt x="5653" y="2486"/>
                </a:lnTo>
                <a:lnTo>
                  <a:pt x="5580" y="2302"/>
                </a:lnTo>
                <a:lnTo>
                  <a:pt x="5506" y="2118"/>
                </a:lnTo>
                <a:lnTo>
                  <a:pt x="5322" y="1768"/>
                </a:lnTo>
                <a:lnTo>
                  <a:pt x="5119" y="1437"/>
                </a:lnTo>
                <a:lnTo>
                  <a:pt x="4898" y="1142"/>
                </a:lnTo>
                <a:lnTo>
                  <a:pt x="4677" y="884"/>
                </a:lnTo>
                <a:lnTo>
                  <a:pt x="4457" y="663"/>
                </a:lnTo>
                <a:lnTo>
                  <a:pt x="4236" y="461"/>
                </a:lnTo>
                <a:lnTo>
                  <a:pt x="4051" y="295"/>
                </a:lnTo>
                <a:lnTo>
                  <a:pt x="3757" y="74"/>
                </a:lnTo>
                <a:lnTo>
                  <a:pt x="3628" y="0"/>
                </a:lnTo>
                <a:close/>
              </a:path>
            </a:pathLst>
          </a:custGeom>
          <a:solidFill>
            <a:srgbClr val="1D5885">
              <a:alpha val="53000"/>
            </a:srgbClr>
          </a:solidFill>
          <a:ln>
            <a:noFill/>
          </a:ln>
        </p:spPr>
        <p:style>
          <a:lnRef idx="0">
            <a:scrgbClr r="0" g="0" b="0"/>
          </a:lnRef>
          <a:fillRef idx="0">
            <a:scrgbClr r="0" g="0" b="0"/>
          </a:fillRef>
          <a:effectRef idx="0">
            <a:scrgbClr r="0" g="0" b="0"/>
          </a:effectRef>
          <a:fontRef idx="minor"/>
        </p:style>
      </p:sp>
      <p:sp>
        <p:nvSpPr>
          <p:cNvPr id="172" name="PlaceHolder 6"/>
          <p:cNvSpPr>
            <a:spLocks noGrp="1"/>
          </p:cNvSpPr>
          <p:nvPr>
            <p:ph type="title"/>
          </p:nvPr>
        </p:nvSpPr>
        <p:spPr>
          <a:xfrm>
            <a:off x="457200" y="205200"/>
            <a:ext cx="8229240" cy="858600"/>
          </a:xfrm>
          <a:prstGeom prst="rect">
            <a:avLst/>
          </a:prstGeom>
        </p:spPr>
        <p:txBody>
          <a:bodyPr lIns="0" tIns="0" rIns="0" bIns="0" anchor="ctr"/>
          <a:lstStyle/>
          <a:p>
            <a:r>
              <a:rPr lang="en-IN" sz="1400" b="0" strike="noStrike" spc="-1">
                <a:solidFill>
                  <a:srgbClr val="000000"/>
                </a:solidFill>
                <a:latin typeface="Arial"/>
              </a:rPr>
              <a:t>Click to edit the title text format</a:t>
            </a:r>
          </a:p>
        </p:txBody>
      </p:sp>
      <p:sp>
        <p:nvSpPr>
          <p:cNvPr id="173" name="PlaceHolder 7"/>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10" name="CustomShape 1"/>
          <p:cNvSpPr/>
          <p:nvPr/>
        </p:nvSpPr>
        <p:spPr>
          <a:xfrm>
            <a:off x="0" y="0"/>
            <a:ext cx="9143640" cy="5142960"/>
          </a:xfrm>
          <a:custGeom>
            <a:avLst/>
            <a:gdLst/>
            <a:ahLst/>
            <a:cxnLst/>
            <a:rect l="l" t="t" r="r" b="b"/>
            <a:pathLst>
              <a:path w="94270" h="53026">
                <a:moveTo>
                  <a:pt x="7992" y="4456"/>
                </a:moveTo>
                <a:lnTo>
                  <a:pt x="8489" y="4732"/>
                </a:lnTo>
                <a:lnTo>
                  <a:pt x="9078" y="5082"/>
                </a:lnTo>
                <a:lnTo>
                  <a:pt x="9833" y="5542"/>
                </a:lnTo>
                <a:lnTo>
                  <a:pt x="10753" y="6113"/>
                </a:lnTo>
                <a:lnTo>
                  <a:pt x="11784" y="6794"/>
                </a:lnTo>
                <a:lnTo>
                  <a:pt x="12908" y="7586"/>
                </a:lnTo>
                <a:lnTo>
                  <a:pt x="13478" y="8027"/>
                </a:lnTo>
                <a:lnTo>
                  <a:pt x="14086" y="8469"/>
                </a:lnTo>
                <a:lnTo>
                  <a:pt x="14694" y="8948"/>
                </a:lnTo>
                <a:lnTo>
                  <a:pt x="15301" y="9445"/>
                </a:lnTo>
                <a:lnTo>
                  <a:pt x="15927" y="9961"/>
                </a:lnTo>
                <a:lnTo>
                  <a:pt x="16535" y="10513"/>
                </a:lnTo>
                <a:lnTo>
                  <a:pt x="17142" y="11065"/>
                </a:lnTo>
                <a:lnTo>
                  <a:pt x="17731" y="11636"/>
                </a:lnTo>
                <a:lnTo>
                  <a:pt x="18302" y="12225"/>
                </a:lnTo>
                <a:lnTo>
                  <a:pt x="18873" y="12833"/>
                </a:lnTo>
                <a:lnTo>
                  <a:pt x="19407" y="13459"/>
                </a:lnTo>
                <a:lnTo>
                  <a:pt x="19941" y="14085"/>
                </a:lnTo>
                <a:lnTo>
                  <a:pt x="20420" y="14748"/>
                </a:lnTo>
                <a:lnTo>
                  <a:pt x="20880" y="15411"/>
                </a:lnTo>
                <a:lnTo>
                  <a:pt x="21303" y="16092"/>
                </a:lnTo>
                <a:lnTo>
                  <a:pt x="21690" y="16773"/>
                </a:lnTo>
                <a:lnTo>
                  <a:pt x="21856" y="17123"/>
                </a:lnTo>
                <a:lnTo>
                  <a:pt x="22021" y="17473"/>
                </a:lnTo>
                <a:lnTo>
                  <a:pt x="22169" y="17822"/>
                </a:lnTo>
                <a:lnTo>
                  <a:pt x="22316" y="18172"/>
                </a:lnTo>
                <a:lnTo>
                  <a:pt x="22445" y="18522"/>
                </a:lnTo>
                <a:lnTo>
                  <a:pt x="22555" y="18872"/>
                </a:lnTo>
                <a:lnTo>
                  <a:pt x="22647" y="19222"/>
                </a:lnTo>
                <a:lnTo>
                  <a:pt x="22739" y="19572"/>
                </a:lnTo>
                <a:lnTo>
                  <a:pt x="22813" y="19921"/>
                </a:lnTo>
                <a:lnTo>
                  <a:pt x="22887" y="20271"/>
                </a:lnTo>
                <a:lnTo>
                  <a:pt x="22924" y="20603"/>
                </a:lnTo>
                <a:lnTo>
                  <a:pt x="22960" y="20934"/>
                </a:lnTo>
                <a:lnTo>
                  <a:pt x="23016" y="21597"/>
                </a:lnTo>
                <a:lnTo>
                  <a:pt x="23016" y="22260"/>
                </a:lnTo>
                <a:lnTo>
                  <a:pt x="22979" y="22886"/>
                </a:lnTo>
                <a:lnTo>
                  <a:pt x="22905" y="23512"/>
                </a:lnTo>
                <a:lnTo>
                  <a:pt x="22795" y="24119"/>
                </a:lnTo>
                <a:lnTo>
                  <a:pt x="22666" y="24708"/>
                </a:lnTo>
                <a:lnTo>
                  <a:pt x="22500" y="25298"/>
                </a:lnTo>
                <a:lnTo>
                  <a:pt x="22316" y="25850"/>
                </a:lnTo>
                <a:lnTo>
                  <a:pt x="22113" y="26384"/>
                </a:lnTo>
                <a:lnTo>
                  <a:pt x="21893" y="26899"/>
                </a:lnTo>
                <a:lnTo>
                  <a:pt x="21653" y="27397"/>
                </a:lnTo>
                <a:lnTo>
                  <a:pt x="21395" y="27875"/>
                </a:lnTo>
                <a:lnTo>
                  <a:pt x="21156" y="28336"/>
                </a:lnTo>
                <a:lnTo>
                  <a:pt x="20880" y="28777"/>
                </a:lnTo>
                <a:lnTo>
                  <a:pt x="20622" y="29182"/>
                </a:lnTo>
                <a:lnTo>
                  <a:pt x="20364" y="29569"/>
                </a:lnTo>
                <a:lnTo>
                  <a:pt x="20107" y="29919"/>
                </a:lnTo>
                <a:lnTo>
                  <a:pt x="19849" y="30250"/>
                </a:lnTo>
                <a:lnTo>
                  <a:pt x="19370" y="30821"/>
                </a:lnTo>
                <a:lnTo>
                  <a:pt x="18965" y="31281"/>
                </a:lnTo>
                <a:lnTo>
                  <a:pt x="18634" y="31631"/>
                </a:lnTo>
                <a:lnTo>
                  <a:pt x="18357" y="31907"/>
                </a:lnTo>
                <a:lnTo>
                  <a:pt x="17952" y="31889"/>
                </a:lnTo>
                <a:lnTo>
                  <a:pt x="17474" y="31852"/>
                </a:lnTo>
                <a:lnTo>
                  <a:pt x="16866" y="31779"/>
                </a:lnTo>
                <a:lnTo>
                  <a:pt x="16130" y="31650"/>
                </a:lnTo>
                <a:lnTo>
                  <a:pt x="15725" y="31576"/>
                </a:lnTo>
                <a:lnTo>
                  <a:pt x="15283" y="31466"/>
                </a:lnTo>
                <a:lnTo>
                  <a:pt x="14841" y="31355"/>
                </a:lnTo>
                <a:lnTo>
                  <a:pt x="14362" y="31226"/>
                </a:lnTo>
                <a:lnTo>
                  <a:pt x="13883" y="31079"/>
                </a:lnTo>
                <a:lnTo>
                  <a:pt x="13405" y="30895"/>
                </a:lnTo>
                <a:lnTo>
                  <a:pt x="12889" y="30711"/>
                </a:lnTo>
                <a:lnTo>
                  <a:pt x="12392" y="30490"/>
                </a:lnTo>
                <a:lnTo>
                  <a:pt x="11877" y="30250"/>
                </a:lnTo>
                <a:lnTo>
                  <a:pt x="11361" y="29974"/>
                </a:lnTo>
                <a:lnTo>
                  <a:pt x="10864" y="29680"/>
                </a:lnTo>
                <a:lnTo>
                  <a:pt x="10367" y="29348"/>
                </a:lnTo>
                <a:lnTo>
                  <a:pt x="9870" y="28998"/>
                </a:lnTo>
                <a:lnTo>
                  <a:pt x="9391" y="28612"/>
                </a:lnTo>
                <a:lnTo>
                  <a:pt x="8931" y="28188"/>
                </a:lnTo>
                <a:lnTo>
                  <a:pt x="8470" y="27728"/>
                </a:lnTo>
                <a:lnTo>
                  <a:pt x="8047" y="27249"/>
                </a:lnTo>
                <a:lnTo>
                  <a:pt x="7642" y="26715"/>
                </a:lnTo>
                <a:lnTo>
                  <a:pt x="7439" y="26439"/>
                </a:lnTo>
                <a:lnTo>
                  <a:pt x="7255" y="26145"/>
                </a:lnTo>
                <a:lnTo>
                  <a:pt x="7071" y="25850"/>
                </a:lnTo>
                <a:lnTo>
                  <a:pt x="6905" y="25555"/>
                </a:lnTo>
                <a:lnTo>
                  <a:pt x="6740" y="25224"/>
                </a:lnTo>
                <a:lnTo>
                  <a:pt x="6592" y="24893"/>
                </a:lnTo>
                <a:lnTo>
                  <a:pt x="6445" y="24561"/>
                </a:lnTo>
                <a:lnTo>
                  <a:pt x="6298" y="24211"/>
                </a:lnTo>
                <a:lnTo>
                  <a:pt x="6169" y="23861"/>
                </a:lnTo>
                <a:lnTo>
                  <a:pt x="6058" y="23493"/>
                </a:lnTo>
                <a:lnTo>
                  <a:pt x="5948" y="23125"/>
                </a:lnTo>
                <a:lnTo>
                  <a:pt x="5856" y="22738"/>
                </a:lnTo>
                <a:lnTo>
                  <a:pt x="5690" y="21965"/>
                </a:lnTo>
                <a:lnTo>
                  <a:pt x="5561" y="21192"/>
                </a:lnTo>
                <a:lnTo>
                  <a:pt x="5451" y="20382"/>
                </a:lnTo>
                <a:lnTo>
                  <a:pt x="5396" y="19572"/>
                </a:lnTo>
                <a:lnTo>
                  <a:pt x="5359" y="18761"/>
                </a:lnTo>
                <a:lnTo>
                  <a:pt x="5359" y="17933"/>
                </a:lnTo>
                <a:lnTo>
                  <a:pt x="5377" y="17104"/>
                </a:lnTo>
                <a:lnTo>
                  <a:pt x="5432" y="16276"/>
                </a:lnTo>
                <a:lnTo>
                  <a:pt x="5488" y="15447"/>
                </a:lnTo>
                <a:lnTo>
                  <a:pt x="5580" y="14637"/>
                </a:lnTo>
                <a:lnTo>
                  <a:pt x="5690" y="13827"/>
                </a:lnTo>
                <a:lnTo>
                  <a:pt x="5801" y="13035"/>
                </a:lnTo>
                <a:lnTo>
                  <a:pt x="5930" y="12262"/>
                </a:lnTo>
                <a:lnTo>
                  <a:pt x="6077" y="11489"/>
                </a:lnTo>
                <a:lnTo>
                  <a:pt x="6224" y="10752"/>
                </a:lnTo>
                <a:lnTo>
                  <a:pt x="6390" y="10053"/>
                </a:lnTo>
                <a:lnTo>
                  <a:pt x="6703" y="8709"/>
                </a:lnTo>
                <a:lnTo>
                  <a:pt x="7034" y="7512"/>
                </a:lnTo>
                <a:lnTo>
                  <a:pt x="7329" y="6481"/>
                </a:lnTo>
                <a:lnTo>
                  <a:pt x="7605" y="5634"/>
                </a:lnTo>
                <a:lnTo>
                  <a:pt x="7808" y="5008"/>
                </a:lnTo>
                <a:lnTo>
                  <a:pt x="7992" y="4456"/>
                </a:lnTo>
                <a:close/>
                <a:moveTo>
                  <a:pt x="1" y="0"/>
                </a:moveTo>
                <a:lnTo>
                  <a:pt x="1" y="53026"/>
                </a:lnTo>
                <a:lnTo>
                  <a:pt x="94269" y="53026"/>
                </a:lnTo>
                <a:lnTo>
                  <a:pt x="94269" y="0"/>
                </a:lnTo>
                <a:close/>
              </a:path>
            </a:pathLst>
          </a:custGeom>
          <a:solidFill>
            <a:srgbClr val="FFFFFF"/>
          </a:solidFill>
          <a:ln>
            <a:noFill/>
          </a:ln>
          <a:effectLst>
            <a:outerShdw blurRad="57150" dist="19050" dir="5400000" algn="bl" rotWithShape="0">
              <a:srgbClr val="000000">
                <a:alpha val="50000"/>
              </a:srgbClr>
            </a:outerShdw>
          </a:effectLst>
        </p:spPr>
        <p:style>
          <a:lnRef idx="0">
            <a:scrgbClr r="0" g="0" b="0"/>
          </a:lnRef>
          <a:fillRef idx="0">
            <a:scrgbClr r="0" g="0" b="0"/>
          </a:fillRef>
          <a:effectRef idx="0">
            <a:scrgbClr r="0" g="0" b="0"/>
          </a:effectRef>
          <a:fontRef idx="minor"/>
        </p:style>
      </p:sp>
      <p:sp>
        <p:nvSpPr>
          <p:cNvPr id="211" name="CustomShape 2"/>
          <p:cNvSpPr/>
          <p:nvPr/>
        </p:nvSpPr>
        <p:spPr>
          <a:xfrm>
            <a:off x="2007360" y="2801880"/>
            <a:ext cx="1494720" cy="906840"/>
          </a:xfrm>
          <a:custGeom>
            <a:avLst/>
            <a:gdLst/>
            <a:ahLst/>
            <a:cxnLst/>
            <a:rect l="l" t="t" r="r" b="b"/>
            <a:pathLst>
              <a:path w="15412" h="9354">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12" name="CustomShape 3"/>
          <p:cNvSpPr/>
          <p:nvPr/>
        </p:nvSpPr>
        <p:spPr>
          <a:xfrm rot="759000">
            <a:off x="1198080" y="3395160"/>
            <a:ext cx="582120" cy="869400"/>
          </a:xfrm>
          <a:custGeom>
            <a:avLst/>
            <a:gdLst/>
            <a:ahLst/>
            <a:cxnLst/>
            <a:rect l="l" t="t" r="r" b="b"/>
            <a:pathLst>
              <a:path w="6004" h="8967">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213" name="CustomShape 4"/>
          <p:cNvSpPr/>
          <p:nvPr/>
        </p:nvSpPr>
        <p:spPr>
          <a:xfrm>
            <a:off x="1992960" y="0"/>
            <a:ext cx="1828440" cy="1392840"/>
          </a:xfrm>
          <a:custGeom>
            <a:avLst/>
            <a:gdLst/>
            <a:ahLst/>
            <a:cxnLst/>
            <a:rect l="l" t="t" r="r" b="b"/>
            <a:pathLst>
              <a:path w="18855" h="14362">
                <a:moveTo>
                  <a:pt x="1400" y="0"/>
                </a:moveTo>
                <a:lnTo>
                  <a:pt x="1087" y="552"/>
                </a:lnTo>
                <a:lnTo>
                  <a:pt x="811" y="1123"/>
                </a:lnTo>
                <a:lnTo>
                  <a:pt x="571" y="1712"/>
                </a:lnTo>
                <a:lnTo>
                  <a:pt x="461" y="2025"/>
                </a:lnTo>
                <a:lnTo>
                  <a:pt x="369" y="2320"/>
                </a:lnTo>
                <a:lnTo>
                  <a:pt x="277" y="2633"/>
                </a:lnTo>
                <a:lnTo>
                  <a:pt x="203" y="2964"/>
                </a:lnTo>
                <a:lnTo>
                  <a:pt x="148" y="3277"/>
                </a:lnTo>
                <a:lnTo>
                  <a:pt x="93" y="3609"/>
                </a:lnTo>
                <a:lnTo>
                  <a:pt x="56" y="3922"/>
                </a:lnTo>
                <a:lnTo>
                  <a:pt x="19" y="4253"/>
                </a:lnTo>
                <a:lnTo>
                  <a:pt x="0" y="4603"/>
                </a:lnTo>
                <a:lnTo>
                  <a:pt x="0" y="4934"/>
                </a:lnTo>
                <a:lnTo>
                  <a:pt x="19" y="5413"/>
                </a:lnTo>
                <a:lnTo>
                  <a:pt x="56" y="5892"/>
                </a:lnTo>
                <a:lnTo>
                  <a:pt x="111" y="6370"/>
                </a:lnTo>
                <a:lnTo>
                  <a:pt x="185" y="6831"/>
                </a:lnTo>
                <a:lnTo>
                  <a:pt x="295" y="7291"/>
                </a:lnTo>
                <a:lnTo>
                  <a:pt x="424" y="7733"/>
                </a:lnTo>
                <a:lnTo>
                  <a:pt x="571" y="8175"/>
                </a:lnTo>
                <a:lnTo>
                  <a:pt x="737" y="8598"/>
                </a:lnTo>
                <a:lnTo>
                  <a:pt x="921" y="9022"/>
                </a:lnTo>
                <a:lnTo>
                  <a:pt x="1142" y="9427"/>
                </a:lnTo>
                <a:lnTo>
                  <a:pt x="1363" y="9813"/>
                </a:lnTo>
                <a:lnTo>
                  <a:pt x="1602" y="10200"/>
                </a:lnTo>
                <a:lnTo>
                  <a:pt x="1878" y="10568"/>
                </a:lnTo>
                <a:lnTo>
                  <a:pt x="2155" y="10937"/>
                </a:lnTo>
                <a:lnTo>
                  <a:pt x="2449" y="11268"/>
                </a:lnTo>
                <a:lnTo>
                  <a:pt x="2762" y="11599"/>
                </a:lnTo>
                <a:lnTo>
                  <a:pt x="3094" y="11912"/>
                </a:lnTo>
                <a:lnTo>
                  <a:pt x="3425" y="12207"/>
                </a:lnTo>
                <a:lnTo>
                  <a:pt x="3793" y="12483"/>
                </a:lnTo>
                <a:lnTo>
                  <a:pt x="4162" y="12759"/>
                </a:lnTo>
                <a:lnTo>
                  <a:pt x="4548" y="12999"/>
                </a:lnTo>
                <a:lnTo>
                  <a:pt x="4935" y="13220"/>
                </a:lnTo>
                <a:lnTo>
                  <a:pt x="5340" y="13441"/>
                </a:lnTo>
                <a:lnTo>
                  <a:pt x="5763" y="13625"/>
                </a:lnTo>
                <a:lnTo>
                  <a:pt x="6187" y="13790"/>
                </a:lnTo>
                <a:lnTo>
                  <a:pt x="6629" y="13938"/>
                </a:lnTo>
                <a:lnTo>
                  <a:pt x="7071" y="14066"/>
                </a:lnTo>
                <a:lnTo>
                  <a:pt x="7531" y="14177"/>
                </a:lnTo>
                <a:lnTo>
                  <a:pt x="7991" y="14251"/>
                </a:lnTo>
                <a:lnTo>
                  <a:pt x="8470" y="14306"/>
                </a:lnTo>
                <a:lnTo>
                  <a:pt x="8949" y="14343"/>
                </a:lnTo>
                <a:lnTo>
                  <a:pt x="9427" y="14361"/>
                </a:lnTo>
                <a:lnTo>
                  <a:pt x="9906" y="14343"/>
                </a:lnTo>
                <a:lnTo>
                  <a:pt x="10385" y="14306"/>
                </a:lnTo>
                <a:lnTo>
                  <a:pt x="10863" y="14251"/>
                </a:lnTo>
                <a:lnTo>
                  <a:pt x="11324" y="14177"/>
                </a:lnTo>
                <a:lnTo>
                  <a:pt x="11784" y="14066"/>
                </a:lnTo>
                <a:lnTo>
                  <a:pt x="12226" y="13938"/>
                </a:lnTo>
                <a:lnTo>
                  <a:pt x="12668" y="13790"/>
                </a:lnTo>
                <a:lnTo>
                  <a:pt x="13091" y="13625"/>
                </a:lnTo>
                <a:lnTo>
                  <a:pt x="13515" y="13441"/>
                </a:lnTo>
                <a:lnTo>
                  <a:pt x="13920" y="13220"/>
                </a:lnTo>
                <a:lnTo>
                  <a:pt x="14306" y="12999"/>
                </a:lnTo>
                <a:lnTo>
                  <a:pt x="14693" y="12759"/>
                </a:lnTo>
                <a:lnTo>
                  <a:pt x="15061" y="12483"/>
                </a:lnTo>
                <a:lnTo>
                  <a:pt x="15430" y="12207"/>
                </a:lnTo>
                <a:lnTo>
                  <a:pt x="15761" y="11912"/>
                </a:lnTo>
                <a:lnTo>
                  <a:pt x="16092" y="11599"/>
                </a:lnTo>
                <a:lnTo>
                  <a:pt x="16405" y="11268"/>
                </a:lnTo>
                <a:lnTo>
                  <a:pt x="16700" y="10937"/>
                </a:lnTo>
                <a:lnTo>
                  <a:pt x="16976" y="10568"/>
                </a:lnTo>
                <a:lnTo>
                  <a:pt x="17252" y="10200"/>
                </a:lnTo>
                <a:lnTo>
                  <a:pt x="17492" y="9813"/>
                </a:lnTo>
                <a:lnTo>
                  <a:pt x="17713" y="9427"/>
                </a:lnTo>
                <a:lnTo>
                  <a:pt x="17933" y="9022"/>
                </a:lnTo>
                <a:lnTo>
                  <a:pt x="18118" y="8598"/>
                </a:lnTo>
                <a:lnTo>
                  <a:pt x="18283" y="8175"/>
                </a:lnTo>
                <a:lnTo>
                  <a:pt x="18431" y="7733"/>
                </a:lnTo>
                <a:lnTo>
                  <a:pt x="18559" y="7291"/>
                </a:lnTo>
                <a:lnTo>
                  <a:pt x="18670" y="6831"/>
                </a:lnTo>
                <a:lnTo>
                  <a:pt x="18744" y="6370"/>
                </a:lnTo>
                <a:lnTo>
                  <a:pt x="18799" y="5892"/>
                </a:lnTo>
                <a:lnTo>
                  <a:pt x="18836" y="5413"/>
                </a:lnTo>
                <a:lnTo>
                  <a:pt x="18854" y="4934"/>
                </a:lnTo>
                <a:lnTo>
                  <a:pt x="18854" y="4603"/>
                </a:lnTo>
                <a:lnTo>
                  <a:pt x="18836" y="4253"/>
                </a:lnTo>
                <a:lnTo>
                  <a:pt x="18799" y="3922"/>
                </a:lnTo>
                <a:lnTo>
                  <a:pt x="18762" y="3609"/>
                </a:lnTo>
                <a:lnTo>
                  <a:pt x="18707" y="3277"/>
                </a:lnTo>
                <a:lnTo>
                  <a:pt x="18652" y="2964"/>
                </a:lnTo>
                <a:lnTo>
                  <a:pt x="18578" y="2633"/>
                </a:lnTo>
                <a:lnTo>
                  <a:pt x="18486" y="2320"/>
                </a:lnTo>
                <a:lnTo>
                  <a:pt x="18394" y="2025"/>
                </a:lnTo>
                <a:lnTo>
                  <a:pt x="18283" y="1712"/>
                </a:lnTo>
                <a:lnTo>
                  <a:pt x="18044" y="1123"/>
                </a:lnTo>
                <a:lnTo>
                  <a:pt x="17768" y="552"/>
                </a:lnTo>
                <a:lnTo>
                  <a:pt x="17455" y="0"/>
                </a:ln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214" name="CustomShape 5"/>
          <p:cNvSpPr/>
          <p:nvPr/>
        </p:nvSpPr>
        <p:spPr>
          <a:xfrm>
            <a:off x="1793160" y="4243320"/>
            <a:ext cx="1271160" cy="899640"/>
          </a:xfrm>
          <a:custGeom>
            <a:avLst/>
            <a:gdLst/>
            <a:ahLst/>
            <a:cxnLst/>
            <a:rect l="l" t="t" r="r" b="b"/>
            <a:pathLst>
              <a:path w="13110" h="9280">
                <a:moveTo>
                  <a:pt x="6224" y="0"/>
                </a:moveTo>
                <a:lnTo>
                  <a:pt x="5892" y="37"/>
                </a:lnTo>
                <a:lnTo>
                  <a:pt x="5561" y="74"/>
                </a:lnTo>
                <a:lnTo>
                  <a:pt x="5229" y="129"/>
                </a:lnTo>
                <a:lnTo>
                  <a:pt x="4916" y="203"/>
                </a:lnTo>
                <a:lnTo>
                  <a:pt x="4603" y="295"/>
                </a:lnTo>
                <a:lnTo>
                  <a:pt x="4309" y="405"/>
                </a:lnTo>
                <a:lnTo>
                  <a:pt x="3996" y="516"/>
                </a:lnTo>
                <a:lnTo>
                  <a:pt x="3720" y="644"/>
                </a:lnTo>
                <a:lnTo>
                  <a:pt x="3425" y="792"/>
                </a:lnTo>
                <a:lnTo>
                  <a:pt x="3149" y="957"/>
                </a:lnTo>
                <a:lnTo>
                  <a:pt x="2891" y="1123"/>
                </a:lnTo>
                <a:lnTo>
                  <a:pt x="2633" y="1307"/>
                </a:lnTo>
                <a:lnTo>
                  <a:pt x="2394" y="1491"/>
                </a:lnTo>
                <a:lnTo>
                  <a:pt x="2155" y="1694"/>
                </a:lnTo>
                <a:lnTo>
                  <a:pt x="1915" y="1915"/>
                </a:lnTo>
                <a:lnTo>
                  <a:pt x="1694" y="2154"/>
                </a:lnTo>
                <a:lnTo>
                  <a:pt x="1492" y="2394"/>
                </a:lnTo>
                <a:lnTo>
                  <a:pt x="1308" y="2633"/>
                </a:lnTo>
                <a:lnTo>
                  <a:pt x="1123" y="2891"/>
                </a:lnTo>
                <a:lnTo>
                  <a:pt x="958" y="3148"/>
                </a:lnTo>
                <a:lnTo>
                  <a:pt x="792" y="3425"/>
                </a:lnTo>
                <a:lnTo>
                  <a:pt x="645" y="3719"/>
                </a:lnTo>
                <a:lnTo>
                  <a:pt x="516" y="3995"/>
                </a:lnTo>
                <a:lnTo>
                  <a:pt x="405" y="4308"/>
                </a:lnTo>
                <a:lnTo>
                  <a:pt x="295" y="4603"/>
                </a:lnTo>
                <a:lnTo>
                  <a:pt x="203" y="4916"/>
                </a:lnTo>
                <a:lnTo>
                  <a:pt x="129" y="5229"/>
                </a:lnTo>
                <a:lnTo>
                  <a:pt x="74" y="5560"/>
                </a:lnTo>
                <a:lnTo>
                  <a:pt x="37" y="5892"/>
                </a:lnTo>
                <a:lnTo>
                  <a:pt x="0" y="6223"/>
                </a:lnTo>
                <a:lnTo>
                  <a:pt x="0" y="6555"/>
                </a:lnTo>
                <a:lnTo>
                  <a:pt x="19" y="6923"/>
                </a:lnTo>
                <a:lnTo>
                  <a:pt x="37" y="7273"/>
                </a:lnTo>
                <a:lnTo>
                  <a:pt x="92" y="7622"/>
                </a:lnTo>
                <a:lnTo>
                  <a:pt x="148" y="7972"/>
                </a:lnTo>
                <a:lnTo>
                  <a:pt x="240" y="8304"/>
                </a:lnTo>
                <a:lnTo>
                  <a:pt x="332" y="8635"/>
                </a:lnTo>
                <a:lnTo>
                  <a:pt x="461" y="8967"/>
                </a:lnTo>
                <a:lnTo>
                  <a:pt x="590" y="9280"/>
                </a:lnTo>
                <a:lnTo>
                  <a:pt x="12520" y="9280"/>
                </a:lnTo>
                <a:lnTo>
                  <a:pt x="12649" y="8967"/>
                </a:lnTo>
                <a:lnTo>
                  <a:pt x="12778" y="8635"/>
                </a:lnTo>
                <a:lnTo>
                  <a:pt x="12870" y="8304"/>
                </a:lnTo>
                <a:lnTo>
                  <a:pt x="12962" y="7972"/>
                </a:lnTo>
                <a:lnTo>
                  <a:pt x="13017" y="7622"/>
                </a:lnTo>
                <a:lnTo>
                  <a:pt x="13073" y="7273"/>
                </a:lnTo>
                <a:lnTo>
                  <a:pt x="13091" y="6923"/>
                </a:lnTo>
                <a:lnTo>
                  <a:pt x="13110" y="6555"/>
                </a:lnTo>
                <a:lnTo>
                  <a:pt x="13110" y="6223"/>
                </a:lnTo>
                <a:lnTo>
                  <a:pt x="13073" y="5892"/>
                </a:lnTo>
                <a:lnTo>
                  <a:pt x="13036" y="5560"/>
                </a:lnTo>
                <a:lnTo>
                  <a:pt x="12981" y="5229"/>
                </a:lnTo>
                <a:lnTo>
                  <a:pt x="12907" y="4916"/>
                </a:lnTo>
                <a:lnTo>
                  <a:pt x="12815" y="4603"/>
                </a:lnTo>
                <a:lnTo>
                  <a:pt x="12704" y="4308"/>
                </a:lnTo>
                <a:lnTo>
                  <a:pt x="12594" y="3995"/>
                </a:lnTo>
                <a:lnTo>
                  <a:pt x="12465" y="3719"/>
                </a:lnTo>
                <a:lnTo>
                  <a:pt x="12318" y="3425"/>
                </a:lnTo>
                <a:lnTo>
                  <a:pt x="12152" y="3148"/>
                </a:lnTo>
                <a:lnTo>
                  <a:pt x="11986" y="2891"/>
                </a:lnTo>
                <a:lnTo>
                  <a:pt x="11802" y="2633"/>
                </a:lnTo>
                <a:lnTo>
                  <a:pt x="11618" y="2394"/>
                </a:lnTo>
                <a:lnTo>
                  <a:pt x="11416" y="2154"/>
                </a:lnTo>
                <a:lnTo>
                  <a:pt x="11195" y="1915"/>
                </a:lnTo>
                <a:lnTo>
                  <a:pt x="10955" y="1694"/>
                </a:lnTo>
                <a:lnTo>
                  <a:pt x="10716" y="1491"/>
                </a:lnTo>
                <a:lnTo>
                  <a:pt x="10477" y="1307"/>
                </a:lnTo>
                <a:lnTo>
                  <a:pt x="10219" y="1123"/>
                </a:lnTo>
                <a:lnTo>
                  <a:pt x="9961" y="957"/>
                </a:lnTo>
                <a:lnTo>
                  <a:pt x="9685" y="792"/>
                </a:lnTo>
                <a:lnTo>
                  <a:pt x="9390" y="644"/>
                </a:lnTo>
                <a:lnTo>
                  <a:pt x="9114" y="516"/>
                </a:lnTo>
                <a:lnTo>
                  <a:pt x="8801" y="405"/>
                </a:lnTo>
                <a:lnTo>
                  <a:pt x="8507" y="295"/>
                </a:lnTo>
                <a:lnTo>
                  <a:pt x="8194" y="203"/>
                </a:lnTo>
                <a:lnTo>
                  <a:pt x="7881" y="129"/>
                </a:lnTo>
                <a:lnTo>
                  <a:pt x="7549" y="74"/>
                </a:lnTo>
                <a:lnTo>
                  <a:pt x="7218" y="37"/>
                </a:lnTo>
                <a:lnTo>
                  <a:pt x="6886" y="0"/>
                </a:ln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215" name="CustomShape 6"/>
          <p:cNvSpPr/>
          <p:nvPr/>
        </p:nvSpPr>
        <p:spPr>
          <a:xfrm>
            <a:off x="0" y="2907360"/>
            <a:ext cx="971280" cy="1607040"/>
          </a:xfrm>
          <a:custGeom>
            <a:avLst/>
            <a:gdLst/>
            <a:ahLst/>
            <a:cxnLst/>
            <a:rect l="l" t="t" r="r" b="b"/>
            <a:pathLst>
              <a:path w="10017" h="16571">
                <a:moveTo>
                  <a:pt x="1732" y="0"/>
                </a:moveTo>
                <a:lnTo>
                  <a:pt x="1290" y="19"/>
                </a:lnTo>
                <a:lnTo>
                  <a:pt x="848" y="55"/>
                </a:lnTo>
                <a:lnTo>
                  <a:pt x="424" y="111"/>
                </a:lnTo>
                <a:lnTo>
                  <a:pt x="1" y="184"/>
                </a:lnTo>
                <a:lnTo>
                  <a:pt x="1" y="16387"/>
                </a:lnTo>
                <a:lnTo>
                  <a:pt x="424" y="16460"/>
                </a:lnTo>
                <a:lnTo>
                  <a:pt x="848" y="16515"/>
                </a:lnTo>
                <a:lnTo>
                  <a:pt x="1290" y="16552"/>
                </a:lnTo>
                <a:lnTo>
                  <a:pt x="1732" y="16571"/>
                </a:lnTo>
                <a:lnTo>
                  <a:pt x="2155" y="16552"/>
                </a:lnTo>
                <a:lnTo>
                  <a:pt x="2579" y="16534"/>
                </a:lnTo>
                <a:lnTo>
                  <a:pt x="3002" y="16479"/>
                </a:lnTo>
                <a:lnTo>
                  <a:pt x="3407" y="16405"/>
                </a:lnTo>
                <a:lnTo>
                  <a:pt x="3794" y="16313"/>
                </a:lnTo>
                <a:lnTo>
                  <a:pt x="4199" y="16202"/>
                </a:lnTo>
                <a:lnTo>
                  <a:pt x="4586" y="16074"/>
                </a:lnTo>
                <a:lnTo>
                  <a:pt x="4954" y="15926"/>
                </a:lnTo>
                <a:lnTo>
                  <a:pt x="5322" y="15761"/>
                </a:lnTo>
                <a:lnTo>
                  <a:pt x="5672" y="15576"/>
                </a:lnTo>
                <a:lnTo>
                  <a:pt x="6022" y="15374"/>
                </a:lnTo>
                <a:lnTo>
                  <a:pt x="6371" y="15153"/>
                </a:lnTo>
                <a:lnTo>
                  <a:pt x="6684" y="14932"/>
                </a:lnTo>
                <a:lnTo>
                  <a:pt x="6997" y="14674"/>
                </a:lnTo>
                <a:lnTo>
                  <a:pt x="7310" y="14416"/>
                </a:lnTo>
                <a:lnTo>
                  <a:pt x="7587" y="14140"/>
                </a:lnTo>
                <a:lnTo>
                  <a:pt x="7863" y="13864"/>
                </a:lnTo>
                <a:lnTo>
                  <a:pt x="8121" y="13551"/>
                </a:lnTo>
                <a:lnTo>
                  <a:pt x="8378" y="13238"/>
                </a:lnTo>
                <a:lnTo>
                  <a:pt x="8599" y="12925"/>
                </a:lnTo>
                <a:lnTo>
                  <a:pt x="8820" y="12575"/>
                </a:lnTo>
                <a:lnTo>
                  <a:pt x="9023" y="12225"/>
                </a:lnTo>
                <a:lnTo>
                  <a:pt x="9207" y="11876"/>
                </a:lnTo>
                <a:lnTo>
                  <a:pt x="9373" y="11507"/>
                </a:lnTo>
                <a:lnTo>
                  <a:pt x="9520" y="11139"/>
                </a:lnTo>
                <a:lnTo>
                  <a:pt x="9649" y="10753"/>
                </a:lnTo>
                <a:lnTo>
                  <a:pt x="9759" y="10348"/>
                </a:lnTo>
                <a:lnTo>
                  <a:pt x="9851" y="9961"/>
                </a:lnTo>
                <a:lnTo>
                  <a:pt x="9925" y="9556"/>
                </a:lnTo>
                <a:lnTo>
                  <a:pt x="9980" y="9132"/>
                </a:lnTo>
                <a:lnTo>
                  <a:pt x="9999" y="8709"/>
                </a:lnTo>
                <a:lnTo>
                  <a:pt x="10017" y="8285"/>
                </a:lnTo>
                <a:lnTo>
                  <a:pt x="9999" y="7862"/>
                </a:lnTo>
                <a:lnTo>
                  <a:pt x="9980" y="7438"/>
                </a:lnTo>
                <a:lnTo>
                  <a:pt x="9925" y="7015"/>
                </a:lnTo>
                <a:lnTo>
                  <a:pt x="9851" y="6610"/>
                </a:lnTo>
                <a:lnTo>
                  <a:pt x="9759" y="6223"/>
                </a:lnTo>
                <a:lnTo>
                  <a:pt x="9649" y="5818"/>
                </a:lnTo>
                <a:lnTo>
                  <a:pt x="9520" y="5432"/>
                </a:lnTo>
                <a:lnTo>
                  <a:pt x="9373" y="5063"/>
                </a:lnTo>
                <a:lnTo>
                  <a:pt x="9207" y="4695"/>
                </a:lnTo>
                <a:lnTo>
                  <a:pt x="9023" y="4345"/>
                </a:lnTo>
                <a:lnTo>
                  <a:pt x="8820" y="3995"/>
                </a:lnTo>
                <a:lnTo>
                  <a:pt x="8599" y="3646"/>
                </a:lnTo>
                <a:lnTo>
                  <a:pt x="8378" y="3333"/>
                </a:lnTo>
                <a:lnTo>
                  <a:pt x="8121" y="3020"/>
                </a:lnTo>
                <a:lnTo>
                  <a:pt x="7863" y="2707"/>
                </a:lnTo>
                <a:lnTo>
                  <a:pt x="7587" y="2430"/>
                </a:lnTo>
                <a:lnTo>
                  <a:pt x="7310" y="2154"/>
                </a:lnTo>
                <a:lnTo>
                  <a:pt x="6997" y="1897"/>
                </a:lnTo>
                <a:lnTo>
                  <a:pt x="6684" y="1639"/>
                </a:lnTo>
                <a:lnTo>
                  <a:pt x="6371" y="1418"/>
                </a:lnTo>
                <a:lnTo>
                  <a:pt x="6022" y="1197"/>
                </a:lnTo>
                <a:lnTo>
                  <a:pt x="5672" y="994"/>
                </a:lnTo>
                <a:lnTo>
                  <a:pt x="5322" y="810"/>
                </a:lnTo>
                <a:lnTo>
                  <a:pt x="4954" y="645"/>
                </a:lnTo>
                <a:lnTo>
                  <a:pt x="4586" y="497"/>
                </a:lnTo>
                <a:lnTo>
                  <a:pt x="4199" y="368"/>
                </a:lnTo>
                <a:lnTo>
                  <a:pt x="3794" y="258"/>
                </a:lnTo>
                <a:lnTo>
                  <a:pt x="3407" y="166"/>
                </a:lnTo>
                <a:lnTo>
                  <a:pt x="3002" y="92"/>
                </a:lnTo>
                <a:lnTo>
                  <a:pt x="2579" y="37"/>
                </a:lnTo>
                <a:lnTo>
                  <a:pt x="2155" y="19"/>
                </a:lnTo>
                <a:lnTo>
                  <a:pt x="1732" y="0"/>
                </a:ln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216" name="PlaceHolder 7"/>
          <p:cNvSpPr>
            <a:spLocks noGrp="1"/>
          </p:cNvSpPr>
          <p:nvPr>
            <p:ph type="title"/>
          </p:nvPr>
        </p:nvSpPr>
        <p:spPr>
          <a:xfrm>
            <a:off x="4320000" y="893160"/>
            <a:ext cx="4366440" cy="690480"/>
          </a:xfrm>
          <a:prstGeom prst="rect">
            <a:avLst/>
          </a:prstGeom>
        </p:spPr>
        <p:txBody>
          <a:bodyPr tIns="91440" bIns="91440" anchor="b"/>
          <a:lstStyle/>
          <a:p>
            <a:r>
              <a:rPr lang="en-IN" sz="3600" b="0" strike="noStrike" spc="-1">
                <a:solidFill>
                  <a:srgbClr val="000000"/>
                </a:solidFill>
                <a:latin typeface="Arial"/>
              </a:rPr>
              <a:t>Click to edit the title text format</a:t>
            </a:r>
          </a:p>
        </p:txBody>
      </p:sp>
      <p:sp>
        <p:nvSpPr>
          <p:cNvPr id="217" name="PlaceHolder 8"/>
          <p:cNvSpPr>
            <a:spLocks noGrp="1"/>
          </p:cNvSpPr>
          <p:nvPr>
            <p:ph type="sldNum"/>
          </p:nvPr>
        </p:nvSpPr>
        <p:spPr>
          <a:xfrm>
            <a:off x="76320" y="4749840"/>
            <a:ext cx="548280" cy="393120"/>
          </a:xfrm>
          <a:prstGeom prst="rect">
            <a:avLst/>
          </a:prstGeom>
        </p:spPr>
        <p:txBody>
          <a:bodyPr tIns="91440" bIns="91440" anchor="ctr"/>
          <a:lstStyle/>
          <a:p>
            <a:pPr>
              <a:lnSpc>
                <a:spcPct val="100000"/>
              </a:lnSpc>
            </a:pPr>
            <a:fld id="{B0E9C291-BD31-47DD-A6AF-C7D90FDEDBC8}" type="slidenum">
              <a:rPr lang="en-IN" sz="1300" b="0" strike="noStrike" spc="-1">
                <a:solidFill>
                  <a:srgbClr val="51B148"/>
                </a:solidFill>
                <a:latin typeface="Dosis ExtraLight"/>
                <a:ea typeface="Dosis ExtraLight"/>
              </a:rPr>
              <a:t>‹#›</a:t>
            </a:fld>
            <a:endParaRPr lang="en-IN" sz="1300" b="0" strike="noStrike" spc="-1">
              <a:latin typeface="Times New Roman"/>
            </a:endParaRPr>
          </a:p>
        </p:txBody>
      </p:sp>
      <p:sp>
        <p:nvSpPr>
          <p:cNvPr id="218" name="PlaceHolder 9"/>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65.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5.xml"/><Relationship Id="rId5" Type="http://schemas.openxmlformats.org/officeDocument/2006/relationships/image" Target="../media/image19.png"/><Relationship Id="rId4" Type="http://schemas.openxmlformats.org/officeDocument/2006/relationships/image" Target="../media/image1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65.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 </a:t>
            </a:r>
            <a:r>
              <a:rPr lang="en-US" sz="2400" b="1" u="sng" dirty="0" smtClean="0"/>
              <a:t>SOCIALLY RELEVANT PROJECT(IT7513</a:t>
            </a:r>
            <a:r>
              <a:rPr lang="en-US" sz="2400" b="1" dirty="0" smtClean="0"/>
              <a:t>)</a:t>
            </a:r>
            <a:endParaRPr lang="en-IN" sz="2400" b="1" dirty="0"/>
          </a:p>
        </p:txBody>
      </p:sp>
      <p:sp>
        <p:nvSpPr>
          <p:cNvPr id="3" name="Subtitle 2"/>
          <p:cNvSpPr>
            <a:spLocks noGrp="1"/>
          </p:cNvSpPr>
          <p:nvPr>
            <p:ph type="subTitle"/>
          </p:nvPr>
        </p:nvSpPr>
        <p:spPr>
          <a:xfrm>
            <a:off x="467544" y="1203598"/>
            <a:ext cx="8229240" cy="2982960"/>
          </a:xfrm>
        </p:spPr>
        <p:txBody>
          <a:bodyPr>
            <a:normAutofit/>
          </a:bodyPr>
          <a:lstStyle/>
          <a:p>
            <a:r>
              <a:rPr lang="en-US" sz="2800" b="1" u="sng" dirty="0" smtClean="0"/>
              <a:t>ENVIRONMENTAL WEBSITE WITH PREDICTION MODELS</a:t>
            </a:r>
            <a:r>
              <a:rPr lang="en-US" sz="2800" b="1" dirty="0" smtClean="0"/>
              <a:t>.</a:t>
            </a:r>
          </a:p>
          <a:p>
            <a:r>
              <a:rPr lang="en-US" sz="2800" b="1" dirty="0"/>
              <a:t> </a:t>
            </a:r>
            <a:r>
              <a:rPr lang="en-US" sz="2800" b="1" dirty="0" smtClean="0"/>
              <a:t>                                  DONE BY</a:t>
            </a:r>
          </a:p>
          <a:p>
            <a:r>
              <a:rPr lang="en-US" sz="2800" b="1" dirty="0"/>
              <a:t> </a:t>
            </a:r>
            <a:r>
              <a:rPr lang="en-US" sz="2800" b="1" dirty="0" smtClean="0"/>
              <a:t>                                  </a:t>
            </a:r>
            <a:r>
              <a:rPr lang="en-US" sz="2400" b="1" dirty="0" smtClean="0"/>
              <a:t>AJAY.B(2018506010)</a:t>
            </a:r>
          </a:p>
          <a:p>
            <a:r>
              <a:rPr lang="en-US" sz="2400" b="1" dirty="0"/>
              <a:t> </a:t>
            </a:r>
            <a:r>
              <a:rPr lang="en-US" sz="2400" b="1" dirty="0" smtClean="0"/>
              <a:t>                                  ABHINAV SHEKAR.S(2018506002)</a:t>
            </a:r>
          </a:p>
          <a:p>
            <a:r>
              <a:rPr lang="en-US" sz="2400" b="1" dirty="0"/>
              <a:t> </a:t>
            </a:r>
            <a:r>
              <a:rPr lang="en-US" sz="2400" b="1" dirty="0" smtClean="0"/>
              <a:t>              NABEEL MOHAMED SHERIFF(2018506068)</a:t>
            </a:r>
          </a:p>
          <a:p>
            <a:r>
              <a:rPr lang="en-US" sz="2800" b="1" dirty="0"/>
              <a:t> </a:t>
            </a:r>
            <a:r>
              <a:rPr lang="en-US" sz="2800" b="1" dirty="0" smtClean="0"/>
              <a:t>                                </a:t>
            </a:r>
            <a:endParaRPr lang="en-IN" sz="2800" b="1" dirty="0"/>
          </a:p>
        </p:txBody>
      </p:sp>
    </p:spTree>
    <p:extLst>
      <p:ext uri="{BB962C8B-B14F-4D97-AF65-F5344CB8AC3E}">
        <p14:creationId xmlns:p14="http://schemas.microsoft.com/office/powerpoint/2010/main" val="2429823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TextShape 1"/>
          <p:cNvSpPr txBox="1"/>
          <p:nvPr/>
        </p:nvSpPr>
        <p:spPr>
          <a:xfrm>
            <a:off x="5241960" y="1198080"/>
            <a:ext cx="3444480" cy="690480"/>
          </a:xfrm>
          <a:prstGeom prst="rect">
            <a:avLst/>
          </a:prstGeom>
          <a:noFill/>
          <a:ln>
            <a:noFill/>
          </a:ln>
        </p:spPr>
        <p:txBody>
          <a:bodyPr tIns="91440" bIns="91440" anchor="b"/>
          <a:lstStyle/>
          <a:p>
            <a:endParaRPr lang="en-IN" sz="1400" b="0" strike="noStrike" spc="-1">
              <a:solidFill>
                <a:srgbClr val="000000"/>
              </a:solidFill>
              <a:latin typeface="Arial"/>
            </a:endParaRPr>
          </a:p>
        </p:txBody>
      </p:sp>
      <p:sp>
        <p:nvSpPr>
          <p:cNvPr id="300" name="TextShape 2"/>
          <p:cNvSpPr txBox="1"/>
          <p:nvPr/>
        </p:nvSpPr>
        <p:spPr>
          <a:xfrm>
            <a:off x="5241960" y="1999080"/>
            <a:ext cx="3444480" cy="2100240"/>
          </a:xfrm>
          <a:prstGeom prst="rect">
            <a:avLst/>
          </a:prstGeom>
          <a:noFill/>
          <a:ln>
            <a:noFill/>
          </a:ln>
        </p:spPr>
        <p:txBody>
          <a:bodyPr tIns="91440" bIns="91440"/>
          <a:lstStyle/>
          <a:p>
            <a:endParaRPr lang="en-IN" sz="1400" b="0" strike="noStrike" spc="-1">
              <a:solidFill>
                <a:srgbClr val="000000"/>
              </a:solidFill>
              <a:latin typeface="Arial"/>
            </a:endParaRPr>
          </a:p>
        </p:txBody>
      </p:sp>
      <p:sp>
        <p:nvSpPr>
          <p:cNvPr id="301" name="TextShape 3"/>
          <p:cNvSpPr txBox="1"/>
          <p:nvPr/>
        </p:nvSpPr>
        <p:spPr>
          <a:xfrm>
            <a:off x="76320" y="4749840"/>
            <a:ext cx="548280" cy="393120"/>
          </a:xfrm>
          <a:prstGeom prst="rect">
            <a:avLst/>
          </a:prstGeom>
          <a:noFill/>
          <a:ln>
            <a:noFill/>
          </a:ln>
        </p:spPr>
        <p:txBody>
          <a:bodyPr tIns="91440" bIns="91440" anchor="ctr"/>
          <a:lstStyle/>
          <a:p>
            <a:pPr>
              <a:lnSpc>
                <a:spcPct val="100000"/>
              </a:lnSpc>
            </a:pPr>
            <a:fld id="{3F90FB5E-309C-4D6A-ABA5-83D446FCAC6D}" type="slidenum">
              <a:rPr lang="en-IN" sz="1300" b="0" strike="noStrike" spc="-1">
                <a:solidFill>
                  <a:srgbClr val="51B148"/>
                </a:solidFill>
                <a:latin typeface="Dosis ExtraLight"/>
                <a:ea typeface="Dosis ExtraLight"/>
              </a:rPr>
              <a:t>10</a:t>
            </a:fld>
            <a:endParaRPr lang="en-IN" sz="1300" b="0" strike="noStrike" spc="-1">
              <a:latin typeface="Times New Roman"/>
            </a:endParaRPr>
          </a:p>
        </p:txBody>
      </p:sp>
      <p:pic>
        <p:nvPicPr>
          <p:cNvPr id="302" name="Picture 2"/>
          <p:cNvPicPr/>
          <p:nvPr/>
        </p:nvPicPr>
        <p:blipFill>
          <a:blip r:embed="rId2"/>
          <a:stretch/>
        </p:blipFill>
        <p:spPr>
          <a:xfrm>
            <a:off x="0" y="0"/>
            <a:ext cx="9143640" cy="5143320"/>
          </a:xfrm>
          <a:prstGeom prst="rect">
            <a:avLst/>
          </a:prstGeom>
          <a:ln w="9360">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TextShape 1"/>
          <p:cNvSpPr txBox="1"/>
          <p:nvPr/>
        </p:nvSpPr>
        <p:spPr>
          <a:xfrm>
            <a:off x="76320" y="4749840"/>
            <a:ext cx="548280" cy="393120"/>
          </a:xfrm>
          <a:prstGeom prst="rect">
            <a:avLst/>
          </a:prstGeom>
          <a:noFill/>
          <a:ln>
            <a:noFill/>
          </a:ln>
        </p:spPr>
        <p:txBody>
          <a:bodyPr tIns="91440" bIns="91440" anchor="ctr"/>
          <a:lstStyle/>
          <a:p>
            <a:pPr>
              <a:lnSpc>
                <a:spcPct val="100000"/>
              </a:lnSpc>
            </a:pPr>
            <a:fld id="{8AC3B9DD-AB83-4BFA-9751-0D4105BBFD3F}" type="slidenum">
              <a:rPr lang="en-IN" sz="1300" b="0" strike="noStrike" spc="-1">
                <a:solidFill>
                  <a:srgbClr val="FFFFFF"/>
                </a:solidFill>
                <a:latin typeface="Dosis ExtraLight"/>
                <a:ea typeface="Dosis ExtraLight"/>
              </a:rPr>
              <a:t>11</a:t>
            </a:fld>
            <a:endParaRPr lang="en-IN" sz="1300" b="0" strike="noStrike" spc="-1">
              <a:latin typeface="Times New Roman"/>
            </a:endParaRPr>
          </a:p>
        </p:txBody>
      </p:sp>
      <p:sp>
        <p:nvSpPr>
          <p:cNvPr id="307" name="CustomShape 2"/>
          <p:cNvSpPr/>
          <p:nvPr/>
        </p:nvSpPr>
        <p:spPr>
          <a:xfrm>
            <a:off x="2071800" y="428760"/>
            <a:ext cx="535752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u="sng" strike="noStrike" spc="-1">
                <a:solidFill>
                  <a:srgbClr val="10181E"/>
                </a:solidFill>
                <a:uFillTx/>
                <a:latin typeface="Arial"/>
                <a:ea typeface="Arial"/>
              </a:rPr>
              <a:t>ARCHITECTURE DIAGRAMS</a:t>
            </a:r>
            <a:endParaRPr lang="en-IN" sz="2400" b="0" strike="noStrike" spc="-1">
              <a:latin typeface="Arial"/>
            </a:endParaRPr>
          </a:p>
        </p:txBody>
      </p:sp>
      <p:pic>
        <p:nvPicPr>
          <p:cNvPr id="308" name="Picture 2"/>
          <p:cNvPicPr/>
          <p:nvPr/>
        </p:nvPicPr>
        <p:blipFill>
          <a:blip r:embed="rId2"/>
          <a:stretch/>
        </p:blipFill>
        <p:spPr>
          <a:xfrm>
            <a:off x="2143080" y="1071720"/>
            <a:ext cx="4514400" cy="39286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309" name="TextShape 1"/>
          <p:cNvSpPr txBox="1"/>
          <p:nvPr/>
        </p:nvSpPr>
        <p:spPr>
          <a:xfrm>
            <a:off x="76320" y="4749840"/>
            <a:ext cx="548280" cy="393120"/>
          </a:xfrm>
          <a:prstGeom prst="rect">
            <a:avLst/>
          </a:prstGeom>
          <a:noFill/>
          <a:ln>
            <a:noFill/>
          </a:ln>
        </p:spPr>
        <p:txBody>
          <a:bodyPr tIns="91440" bIns="91440" anchor="ctr"/>
          <a:lstStyle/>
          <a:p>
            <a:pPr>
              <a:lnSpc>
                <a:spcPct val="100000"/>
              </a:lnSpc>
            </a:pPr>
            <a:fld id="{6178944E-56BA-4A3F-872B-3ECAB1E707AF}" type="slidenum">
              <a:rPr lang="en-IN" sz="1300" b="0" strike="noStrike" spc="-1">
                <a:solidFill>
                  <a:srgbClr val="51B148"/>
                </a:solidFill>
                <a:latin typeface="Dosis ExtraLight"/>
                <a:ea typeface="Dosis ExtraLight"/>
              </a:rPr>
              <a:t>12</a:t>
            </a:fld>
            <a:endParaRPr lang="en-IN" sz="1300" b="0" strike="noStrike" spc="-1">
              <a:latin typeface="Times New Roman"/>
            </a:endParaRPr>
          </a:p>
        </p:txBody>
      </p:sp>
      <p:sp>
        <p:nvSpPr>
          <p:cNvPr id="310" name="TextShape 2"/>
          <p:cNvSpPr txBox="1"/>
          <p:nvPr/>
        </p:nvSpPr>
        <p:spPr>
          <a:xfrm>
            <a:off x="3862800" y="397800"/>
            <a:ext cx="4366440" cy="1100520"/>
          </a:xfrm>
          <a:prstGeom prst="rect">
            <a:avLst/>
          </a:prstGeom>
          <a:noFill/>
          <a:ln>
            <a:noFill/>
          </a:ln>
        </p:spPr>
        <p:txBody>
          <a:bodyPr tIns="91440" bIns="91440" anchor="b"/>
          <a:lstStyle/>
          <a:p>
            <a:pPr algn="ctr">
              <a:lnSpc>
                <a:spcPct val="100000"/>
              </a:lnSpc>
            </a:pPr>
            <a:r>
              <a:t/>
            </a:r>
            <a:br/>
            <a:r>
              <a:t/>
            </a:r>
            <a:br/>
            <a:r>
              <a:rPr lang="en-IN" sz="2800" b="1" strike="noStrike" spc="-1">
                <a:solidFill>
                  <a:srgbClr val="10181E"/>
                </a:solidFill>
                <a:latin typeface="Dosis ExtraLight"/>
                <a:ea typeface="Dosis ExtraLight"/>
              </a:rPr>
              <a:t>Rainfall prediction:</a:t>
            </a:r>
            <a:endParaRPr lang="en-IN" sz="2800" b="0" strike="noStrike" spc="-1">
              <a:solidFill>
                <a:srgbClr val="000000"/>
              </a:solidFill>
              <a:latin typeface="Arial"/>
            </a:endParaRPr>
          </a:p>
        </p:txBody>
      </p:sp>
      <p:pic>
        <p:nvPicPr>
          <p:cNvPr id="311" name="Picture 3"/>
          <p:cNvPicPr/>
          <p:nvPr/>
        </p:nvPicPr>
        <p:blipFill>
          <a:blip r:embed="rId3"/>
          <a:stretch/>
        </p:blipFill>
        <p:spPr>
          <a:xfrm>
            <a:off x="4079520" y="1499040"/>
            <a:ext cx="4149720" cy="33865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TextShape 1"/>
          <p:cNvSpPr txBox="1"/>
          <p:nvPr/>
        </p:nvSpPr>
        <p:spPr>
          <a:xfrm>
            <a:off x="2858040" y="785880"/>
            <a:ext cx="5428800" cy="571320"/>
          </a:xfrm>
          <a:prstGeom prst="rect">
            <a:avLst/>
          </a:prstGeom>
          <a:noFill/>
          <a:ln>
            <a:noFill/>
          </a:ln>
        </p:spPr>
        <p:txBody>
          <a:bodyPr tIns="91440" bIns="91440" anchor="b"/>
          <a:lstStyle/>
          <a:p>
            <a:pPr>
              <a:lnSpc>
                <a:spcPct val="100000"/>
              </a:lnSpc>
            </a:pPr>
            <a:r>
              <a:rPr lang="en-IN" sz="3600" b="0" strike="noStrike" spc="-1">
                <a:solidFill>
                  <a:srgbClr val="00B0F0"/>
                </a:solidFill>
                <a:latin typeface="Dosis ExtraLight"/>
                <a:ea typeface="Dosis ExtraLight"/>
              </a:rPr>
              <a:t>Weather prediction:</a:t>
            </a:r>
            <a:r>
              <a:t/>
            </a:r>
            <a:br/>
            <a:endParaRPr lang="en-IN" sz="3600" b="0" strike="noStrike" spc="-1">
              <a:solidFill>
                <a:srgbClr val="000000"/>
              </a:solidFill>
              <a:latin typeface="Arial"/>
            </a:endParaRPr>
          </a:p>
        </p:txBody>
      </p:sp>
      <p:sp>
        <p:nvSpPr>
          <p:cNvPr id="313" name="TextShape 2"/>
          <p:cNvSpPr txBox="1"/>
          <p:nvPr/>
        </p:nvSpPr>
        <p:spPr>
          <a:xfrm>
            <a:off x="76320" y="4749840"/>
            <a:ext cx="548280" cy="393120"/>
          </a:xfrm>
          <a:prstGeom prst="rect">
            <a:avLst/>
          </a:prstGeom>
          <a:noFill/>
          <a:ln>
            <a:noFill/>
          </a:ln>
        </p:spPr>
        <p:txBody>
          <a:bodyPr tIns="91440" bIns="91440" anchor="ctr"/>
          <a:lstStyle/>
          <a:p>
            <a:pPr>
              <a:lnSpc>
                <a:spcPct val="100000"/>
              </a:lnSpc>
            </a:pPr>
            <a:fld id="{784AF863-90BD-4066-B76E-85CFDC3C744C}" type="slidenum">
              <a:rPr lang="en-IN" sz="1300" b="0" strike="noStrike" spc="-1">
                <a:solidFill>
                  <a:srgbClr val="51B148"/>
                </a:solidFill>
                <a:latin typeface="Dosis ExtraLight"/>
                <a:ea typeface="Dosis ExtraLight"/>
              </a:rPr>
              <a:t>13</a:t>
            </a:fld>
            <a:endParaRPr lang="en-IN" sz="1300" b="0" strike="noStrike" spc="-1">
              <a:latin typeface="Times New Roman"/>
            </a:endParaRPr>
          </a:p>
        </p:txBody>
      </p:sp>
      <p:pic>
        <p:nvPicPr>
          <p:cNvPr id="314" name="Picture 2"/>
          <p:cNvPicPr/>
          <p:nvPr/>
        </p:nvPicPr>
        <p:blipFill>
          <a:blip r:embed="rId2"/>
          <a:stretch/>
        </p:blipFill>
        <p:spPr>
          <a:xfrm>
            <a:off x="3286080" y="1000080"/>
            <a:ext cx="4428720" cy="35002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315" name="TextShape 1"/>
          <p:cNvSpPr txBox="1"/>
          <p:nvPr/>
        </p:nvSpPr>
        <p:spPr>
          <a:xfrm>
            <a:off x="3413880" y="194040"/>
            <a:ext cx="5491440" cy="929520"/>
          </a:xfrm>
          <a:prstGeom prst="rect">
            <a:avLst/>
          </a:prstGeom>
          <a:noFill/>
          <a:ln>
            <a:noFill/>
          </a:ln>
        </p:spPr>
        <p:txBody>
          <a:bodyPr tIns="91440" bIns="91440" anchor="b"/>
          <a:lstStyle/>
          <a:p>
            <a:pPr>
              <a:lnSpc>
                <a:spcPct val="100000"/>
              </a:lnSpc>
            </a:pPr>
            <a:r>
              <a:rPr lang="en-IN" sz="3600" b="1" strike="noStrike" spc="-1">
                <a:solidFill>
                  <a:srgbClr val="10181E"/>
                </a:solidFill>
                <a:latin typeface="Dosis ExtraLight"/>
                <a:ea typeface="Dosis ExtraLight"/>
              </a:rPr>
              <a:t>Flood prediction:</a:t>
            </a:r>
            <a:endParaRPr lang="en-IN" sz="3600" b="0" strike="noStrike" spc="-1">
              <a:solidFill>
                <a:srgbClr val="000000"/>
              </a:solidFill>
              <a:latin typeface="Arial"/>
            </a:endParaRPr>
          </a:p>
        </p:txBody>
      </p:sp>
      <p:sp>
        <p:nvSpPr>
          <p:cNvPr id="316" name="TextShape 2"/>
          <p:cNvSpPr txBox="1"/>
          <p:nvPr/>
        </p:nvSpPr>
        <p:spPr>
          <a:xfrm>
            <a:off x="76320" y="4749840"/>
            <a:ext cx="548280" cy="393120"/>
          </a:xfrm>
          <a:prstGeom prst="rect">
            <a:avLst/>
          </a:prstGeom>
          <a:noFill/>
          <a:ln>
            <a:noFill/>
          </a:ln>
        </p:spPr>
        <p:txBody>
          <a:bodyPr tIns="91440" bIns="91440" anchor="ctr"/>
          <a:lstStyle/>
          <a:p>
            <a:pPr>
              <a:lnSpc>
                <a:spcPct val="100000"/>
              </a:lnSpc>
            </a:pPr>
            <a:fld id="{B4ED31C4-1AF5-486E-B48C-DBA1185AB7DF}" type="slidenum">
              <a:rPr lang="en-IN" sz="1300" b="0" strike="noStrike" spc="-1">
                <a:solidFill>
                  <a:srgbClr val="51B148"/>
                </a:solidFill>
                <a:latin typeface="Dosis ExtraLight"/>
                <a:ea typeface="Dosis ExtraLight"/>
              </a:rPr>
              <a:t>14</a:t>
            </a:fld>
            <a:endParaRPr lang="en-IN" sz="1300" b="0" strike="noStrike" spc="-1">
              <a:latin typeface="Times New Roman"/>
            </a:endParaRPr>
          </a:p>
        </p:txBody>
      </p:sp>
      <p:pic>
        <p:nvPicPr>
          <p:cNvPr id="317" name="Picture 2"/>
          <p:cNvPicPr/>
          <p:nvPr/>
        </p:nvPicPr>
        <p:blipFill>
          <a:blip r:embed="rId3"/>
          <a:stretch/>
        </p:blipFill>
        <p:spPr>
          <a:xfrm>
            <a:off x="3500280" y="1143000"/>
            <a:ext cx="4428720" cy="38574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318" name="TextShape 1"/>
          <p:cNvSpPr txBox="1"/>
          <p:nvPr/>
        </p:nvSpPr>
        <p:spPr>
          <a:xfrm>
            <a:off x="76320" y="4749840"/>
            <a:ext cx="548280" cy="393120"/>
          </a:xfrm>
          <a:prstGeom prst="rect">
            <a:avLst/>
          </a:prstGeom>
          <a:noFill/>
          <a:ln>
            <a:noFill/>
          </a:ln>
        </p:spPr>
        <p:txBody>
          <a:bodyPr tIns="91440" bIns="91440" anchor="ctr"/>
          <a:lstStyle/>
          <a:p>
            <a:pPr>
              <a:lnSpc>
                <a:spcPct val="100000"/>
              </a:lnSpc>
            </a:pPr>
            <a:fld id="{509698D7-1780-4D4D-ABD0-A7B26A9EF000}" type="slidenum">
              <a:rPr lang="en-IN" sz="1300" b="0" strike="noStrike" spc="-1">
                <a:solidFill>
                  <a:srgbClr val="FFFFFF"/>
                </a:solidFill>
                <a:latin typeface="Dosis ExtraLight"/>
                <a:ea typeface="Dosis ExtraLight"/>
              </a:rPr>
              <a:t>15</a:t>
            </a:fld>
            <a:endParaRPr lang="en-IN" sz="1300" b="0" strike="noStrike" spc="-1">
              <a:latin typeface="Times New Roman"/>
            </a:endParaRPr>
          </a:p>
        </p:txBody>
      </p:sp>
      <p:sp>
        <p:nvSpPr>
          <p:cNvPr id="319" name="CustomShape 2"/>
          <p:cNvSpPr/>
          <p:nvPr/>
        </p:nvSpPr>
        <p:spPr>
          <a:xfrm>
            <a:off x="0" y="207360"/>
            <a:ext cx="9143640" cy="690480"/>
          </a:xfrm>
          <a:prstGeom prst="rect">
            <a:avLst/>
          </a:prstGeom>
          <a:noFill/>
          <a:ln>
            <a:noFill/>
          </a:ln>
        </p:spPr>
        <p:style>
          <a:lnRef idx="0">
            <a:scrgbClr r="0" g="0" b="0"/>
          </a:lnRef>
          <a:fillRef idx="0">
            <a:scrgbClr r="0" g="0" b="0"/>
          </a:fillRef>
          <a:effectRef idx="0">
            <a:scrgbClr r="0" g="0" b="0"/>
          </a:effectRef>
          <a:fontRef idx="minor"/>
        </p:style>
        <p:txBody>
          <a:bodyPr tIns="91440" bIns="91440" anchor="b"/>
          <a:lstStyle/>
          <a:p>
            <a:pPr algn="ctr">
              <a:lnSpc>
                <a:spcPct val="100000"/>
              </a:lnSpc>
            </a:pPr>
            <a:r>
              <a:rPr lang="en-IN" sz="3600" b="1" strike="noStrike" spc="-1">
                <a:solidFill>
                  <a:srgbClr val="484F56"/>
                </a:solidFill>
                <a:latin typeface="Dosis ExtraLight"/>
                <a:ea typeface="Dosis ExtraLight"/>
              </a:rPr>
              <a:t>Stock prediction</a:t>
            </a:r>
            <a:endParaRPr lang="en-IN" sz="3600" b="0" strike="noStrike" spc="-1">
              <a:latin typeface="Arial"/>
            </a:endParaRPr>
          </a:p>
        </p:txBody>
      </p:sp>
      <p:pic>
        <p:nvPicPr>
          <p:cNvPr id="320" name="Picture 4"/>
          <p:cNvPicPr/>
          <p:nvPr/>
        </p:nvPicPr>
        <p:blipFill>
          <a:blip r:embed="rId3"/>
          <a:stretch/>
        </p:blipFill>
        <p:spPr>
          <a:xfrm>
            <a:off x="4767480" y="952920"/>
            <a:ext cx="4051440" cy="2004480"/>
          </a:xfrm>
          <a:prstGeom prst="rect">
            <a:avLst/>
          </a:prstGeom>
          <a:ln>
            <a:noFill/>
          </a:ln>
        </p:spPr>
      </p:pic>
      <p:pic>
        <p:nvPicPr>
          <p:cNvPr id="321" name="Picture 5"/>
          <p:cNvPicPr/>
          <p:nvPr/>
        </p:nvPicPr>
        <p:blipFill>
          <a:blip r:embed="rId4"/>
          <a:stretch/>
        </p:blipFill>
        <p:spPr>
          <a:xfrm>
            <a:off x="5296680" y="3120840"/>
            <a:ext cx="2992680" cy="1815120"/>
          </a:xfrm>
          <a:prstGeom prst="rect">
            <a:avLst/>
          </a:prstGeom>
          <a:ln>
            <a:noFill/>
          </a:ln>
        </p:spPr>
      </p:pic>
      <p:pic>
        <p:nvPicPr>
          <p:cNvPr id="322" name="Picture 2"/>
          <p:cNvPicPr/>
          <p:nvPr/>
        </p:nvPicPr>
        <p:blipFill>
          <a:blip r:embed="rId5"/>
          <a:stretch/>
        </p:blipFill>
        <p:spPr>
          <a:xfrm>
            <a:off x="214200" y="928800"/>
            <a:ext cx="4000320" cy="40003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TextShape 1"/>
          <p:cNvSpPr txBox="1"/>
          <p:nvPr/>
        </p:nvSpPr>
        <p:spPr>
          <a:xfrm>
            <a:off x="685800" y="2808000"/>
            <a:ext cx="7772040" cy="1159560"/>
          </a:xfrm>
          <a:prstGeom prst="rect">
            <a:avLst/>
          </a:prstGeom>
          <a:noFill/>
          <a:ln>
            <a:noFill/>
          </a:ln>
        </p:spPr>
        <p:txBody>
          <a:bodyPr tIns="91440" bIns="91440" anchor="b"/>
          <a:lstStyle/>
          <a:p>
            <a:pPr algn="ctr">
              <a:lnSpc>
                <a:spcPct val="100000"/>
              </a:lnSpc>
            </a:pPr>
            <a:r>
              <a:rPr lang="en-IN" sz="3200" b="1" i="1" strike="noStrike" spc="-1">
                <a:solidFill>
                  <a:srgbClr val="002060"/>
                </a:solidFill>
                <a:latin typeface="Tahoma"/>
                <a:ea typeface="Dosis ExtraLight"/>
              </a:rPr>
              <a:t>Our planet’s alarm is going off, and it is time to wake up and take action! </a:t>
            </a:r>
            <a:r>
              <a:t/>
            </a:r>
            <a:br/>
            <a:r>
              <a:rPr lang="en-IN" sz="3200" b="1" i="1" strike="noStrike" spc="-1">
                <a:solidFill>
                  <a:srgbClr val="002060"/>
                </a:solidFill>
                <a:latin typeface="Tahoma"/>
                <a:ea typeface="Dosis ExtraLight"/>
              </a:rPr>
              <a:t>– Leonardo DiCaprio</a:t>
            </a:r>
            <a:r>
              <a:t/>
            </a:r>
            <a:br/>
            <a:endParaRPr lang="en-IN" sz="3200" b="0" strike="noStrike" spc="-1">
              <a:solidFill>
                <a:srgbClr val="000000"/>
              </a:solidFill>
              <a:latin typeface="Arial"/>
            </a:endParaRPr>
          </a:p>
        </p:txBody>
      </p:sp>
      <p:sp>
        <p:nvSpPr>
          <p:cNvPr id="324" name="TextShape 2"/>
          <p:cNvSpPr txBox="1"/>
          <p:nvPr/>
        </p:nvSpPr>
        <p:spPr>
          <a:xfrm>
            <a:off x="76320" y="4749840"/>
            <a:ext cx="548280" cy="393120"/>
          </a:xfrm>
          <a:prstGeom prst="rect">
            <a:avLst/>
          </a:prstGeom>
          <a:noFill/>
          <a:ln>
            <a:noFill/>
          </a:ln>
        </p:spPr>
        <p:txBody>
          <a:bodyPr tIns="91440" bIns="91440" anchor="ctr"/>
          <a:lstStyle/>
          <a:p>
            <a:pPr>
              <a:lnSpc>
                <a:spcPct val="100000"/>
              </a:lnSpc>
            </a:pPr>
            <a:fld id="{2C203659-E7C8-4309-8600-F78D11F588F8}" type="slidenum">
              <a:rPr lang="en-IN" sz="1300" b="0" strike="noStrike" spc="-1">
                <a:solidFill>
                  <a:srgbClr val="FFFFFF"/>
                </a:solidFill>
                <a:latin typeface="Dosis ExtraLight"/>
                <a:ea typeface="Dosis ExtraLight"/>
              </a:rPr>
              <a:t>16</a:t>
            </a:fld>
            <a:endParaRPr lang="en-IN" sz="13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TextShape 1"/>
          <p:cNvSpPr txBox="1"/>
          <p:nvPr/>
        </p:nvSpPr>
        <p:spPr>
          <a:xfrm>
            <a:off x="76320" y="4749840"/>
            <a:ext cx="548280" cy="393120"/>
          </a:xfrm>
          <a:prstGeom prst="rect">
            <a:avLst/>
          </a:prstGeom>
          <a:noFill/>
          <a:ln>
            <a:noFill/>
          </a:ln>
        </p:spPr>
        <p:txBody>
          <a:bodyPr tIns="91440" bIns="91440" anchor="ctr"/>
          <a:lstStyle/>
          <a:p>
            <a:pPr>
              <a:lnSpc>
                <a:spcPct val="100000"/>
              </a:lnSpc>
            </a:pPr>
            <a:fld id="{F1548D9A-9803-4D63-961F-A262E0F4E9AC}" type="slidenum">
              <a:rPr lang="en-IN" sz="1300" b="0" strike="noStrike" spc="-1">
                <a:solidFill>
                  <a:srgbClr val="FFFFFF"/>
                </a:solidFill>
                <a:latin typeface="Dosis ExtraLight"/>
                <a:ea typeface="Dosis ExtraLight"/>
              </a:rPr>
              <a:t>17</a:t>
            </a:fld>
            <a:endParaRPr lang="en-IN" sz="1300" b="0" strike="noStrike" spc="-1">
              <a:latin typeface="Times New Roman"/>
            </a:endParaRPr>
          </a:p>
        </p:txBody>
      </p:sp>
      <p:sp>
        <p:nvSpPr>
          <p:cNvPr id="326" name="CustomShape 2"/>
          <p:cNvSpPr/>
          <p:nvPr/>
        </p:nvSpPr>
        <p:spPr>
          <a:xfrm>
            <a:off x="2881440" y="500040"/>
            <a:ext cx="497628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1" strike="noStrike" spc="-1">
                <a:solidFill>
                  <a:srgbClr val="000000"/>
                </a:solidFill>
                <a:latin typeface="Arial"/>
                <a:ea typeface="Arial"/>
              </a:rPr>
              <a:t>DRAWBACKS IN CURRENT PAPERS </a:t>
            </a:r>
            <a:endParaRPr lang="en-IN" sz="2000" b="0" strike="noStrike" spc="-1">
              <a:latin typeface="Arial"/>
            </a:endParaRPr>
          </a:p>
        </p:txBody>
      </p:sp>
      <p:sp>
        <p:nvSpPr>
          <p:cNvPr id="327" name="CustomShape 3"/>
          <p:cNvSpPr/>
          <p:nvPr/>
        </p:nvSpPr>
        <p:spPr>
          <a:xfrm>
            <a:off x="2000160" y="1071720"/>
            <a:ext cx="4857480" cy="179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b="0" strike="noStrike" spc="-1">
                <a:solidFill>
                  <a:srgbClr val="000000"/>
                </a:solidFill>
                <a:latin typeface="Arial"/>
                <a:ea typeface="Arial"/>
              </a:rPr>
              <a:t>Rainfall :</a:t>
            </a:r>
            <a:endParaRPr lang="en-IN" sz="1400" b="0" strike="noStrike" spc="-1">
              <a:latin typeface="Arial"/>
            </a:endParaRPr>
          </a:p>
          <a:p>
            <a:pPr>
              <a:lnSpc>
                <a:spcPct val="100000"/>
              </a:lnSpc>
            </a:pPr>
            <a:r>
              <a:rPr lang="en-IN" sz="1400" b="0" strike="noStrike" spc="-1">
                <a:solidFill>
                  <a:srgbClr val="000000"/>
                </a:solidFill>
                <a:latin typeface="Arial"/>
                <a:ea typeface="Arial"/>
              </a:rPr>
              <a:t>-----------</a:t>
            </a:r>
            <a:endParaRPr lang="en-IN" sz="1400" b="0" strike="noStrike" spc="-1">
              <a:latin typeface="Arial"/>
            </a:endParaRPr>
          </a:p>
          <a:p>
            <a:pPr>
              <a:lnSpc>
                <a:spcPct val="100000"/>
              </a:lnSpc>
            </a:pPr>
            <a:r>
              <a:rPr lang="en-IN" sz="1400" b="0" strike="noStrike" spc="-1">
                <a:solidFill>
                  <a:srgbClr val="000000"/>
                </a:solidFill>
                <a:latin typeface="Arial"/>
                <a:ea typeface="Arial"/>
              </a:rPr>
              <a:t>=&gt;High  RMSE (Root Mean Square Error) and MAPE (Mean Absolute Percentage error)errors so that future months are  less  reliable for Meteorological purposes.</a:t>
            </a:r>
            <a:endParaRPr lang="en-IN" sz="1400" b="0" strike="noStrike" spc="-1">
              <a:latin typeface="Arial"/>
            </a:endParaRPr>
          </a:p>
          <a:p>
            <a:pPr>
              <a:lnSpc>
                <a:spcPct val="100000"/>
              </a:lnSpc>
            </a:pPr>
            <a:r>
              <a:rPr lang="en-IN" sz="1400" b="0" strike="noStrike" spc="-1">
                <a:solidFill>
                  <a:srgbClr val="000000"/>
                </a:solidFill>
                <a:latin typeface="Arial"/>
                <a:ea typeface="Arial"/>
              </a:rPr>
              <a:t>=&gt;No model for light rain scenarios !</a:t>
            </a:r>
            <a:endParaRPr lang="en-IN" sz="1400" b="0" strike="noStrike" spc="-1">
              <a:latin typeface="Arial"/>
            </a:endParaRPr>
          </a:p>
          <a:p>
            <a:pPr>
              <a:lnSpc>
                <a:spcPct val="100000"/>
              </a:lnSpc>
            </a:pPr>
            <a:r>
              <a:t/>
            </a:r>
            <a:br/>
            <a:endParaRPr lang="en-IN" sz="1400" b="0" strike="noStrike" spc="-1">
              <a:latin typeface="Arial"/>
            </a:endParaRPr>
          </a:p>
        </p:txBody>
      </p:sp>
      <p:pic>
        <p:nvPicPr>
          <p:cNvPr id="328" name="Picture 2"/>
          <p:cNvPicPr/>
          <p:nvPr/>
        </p:nvPicPr>
        <p:blipFill>
          <a:blip r:embed="rId2"/>
          <a:stretch/>
        </p:blipFill>
        <p:spPr>
          <a:xfrm>
            <a:off x="2428920" y="2643120"/>
            <a:ext cx="3419280" cy="13140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TextShape 1"/>
          <p:cNvSpPr txBox="1"/>
          <p:nvPr/>
        </p:nvSpPr>
        <p:spPr>
          <a:xfrm>
            <a:off x="76320" y="4749840"/>
            <a:ext cx="548280" cy="393120"/>
          </a:xfrm>
          <a:prstGeom prst="rect">
            <a:avLst/>
          </a:prstGeom>
          <a:noFill/>
          <a:ln>
            <a:noFill/>
          </a:ln>
        </p:spPr>
        <p:txBody>
          <a:bodyPr tIns="91440" bIns="91440" anchor="ctr"/>
          <a:lstStyle/>
          <a:p>
            <a:pPr>
              <a:lnSpc>
                <a:spcPct val="100000"/>
              </a:lnSpc>
            </a:pPr>
            <a:fld id="{FD618FFE-AAFF-4ACB-947D-D2AC076EE12D}" type="slidenum">
              <a:rPr lang="en-IN" sz="1300" b="0" strike="noStrike" spc="-1">
                <a:solidFill>
                  <a:srgbClr val="FFFFFF"/>
                </a:solidFill>
                <a:latin typeface="Dosis ExtraLight"/>
                <a:ea typeface="Dosis ExtraLight"/>
              </a:rPr>
              <a:t>18</a:t>
            </a:fld>
            <a:endParaRPr lang="en-IN" sz="1300" b="0" strike="noStrike" spc="-1">
              <a:latin typeface="Times New Roman"/>
            </a:endParaRPr>
          </a:p>
        </p:txBody>
      </p:sp>
      <p:sp>
        <p:nvSpPr>
          <p:cNvPr id="330" name="CustomShape 2"/>
          <p:cNvSpPr/>
          <p:nvPr/>
        </p:nvSpPr>
        <p:spPr>
          <a:xfrm>
            <a:off x="1785960" y="785880"/>
            <a:ext cx="5071680" cy="179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a:solidFill>
                  <a:srgbClr val="000000"/>
                </a:solidFill>
                <a:latin typeface="Arial"/>
                <a:ea typeface="Arial"/>
              </a:rPr>
              <a:t>Flood:</a:t>
            </a:r>
            <a:endParaRPr lang="en-IN" sz="2800" b="0" strike="noStrike" spc="-1">
              <a:latin typeface="Arial"/>
            </a:endParaRPr>
          </a:p>
          <a:p>
            <a:pPr>
              <a:lnSpc>
                <a:spcPct val="100000"/>
              </a:lnSpc>
            </a:pPr>
            <a:r>
              <a:rPr lang="en-IN" sz="1400" b="0" strike="noStrike" spc="-1">
                <a:solidFill>
                  <a:srgbClr val="000000"/>
                </a:solidFill>
                <a:latin typeface="Arial"/>
                <a:ea typeface="Arial"/>
              </a:rPr>
              <a:t>--------</a:t>
            </a:r>
            <a:endParaRPr lang="en-IN" sz="1400" b="0" strike="noStrike" spc="-1">
              <a:latin typeface="Arial"/>
            </a:endParaRPr>
          </a:p>
          <a:p>
            <a:pPr>
              <a:lnSpc>
                <a:spcPct val="100000"/>
              </a:lnSpc>
            </a:pPr>
            <a:r>
              <a:rPr lang="en-IN" sz="1400" b="0" strike="noStrike" spc="-1">
                <a:solidFill>
                  <a:srgbClr val="000000"/>
                </a:solidFill>
                <a:latin typeface="Arial"/>
                <a:ea typeface="Arial"/>
              </a:rPr>
              <a:t>=&gt;There is no model for spatial flood prediction , that is predicting the floods in certain areas, that weren’t affected before </a:t>
            </a:r>
            <a:endParaRPr lang="en-IN" sz="1400" b="0" strike="noStrike" spc="-1">
              <a:latin typeface="Arial"/>
            </a:endParaRPr>
          </a:p>
          <a:p>
            <a:pPr>
              <a:lnSpc>
                <a:spcPct val="100000"/>
              </a:lnSpc>
            </a:pPr>
            <a:r>
              <a:t/>
            </a:r>
            <a:br/>
            <a:endParaRPr lang="en-IN" sz="1400" b="0" strike="noStrike" spc="-1">
              <a:latin typeface="Arial"/>
            </a:endParaRPr>
          </a:p>
        </p:txBody>
      </p:sp>
      <p:sp>
        <p:nvSpPr>
          <p:cNvPr id="331" name="CustomShape 3"/>
          <p:cNvSpPr/>
          <p:nvPr/>
        </p:nvSpPr>
        <p:spPr>
          <a:xfrm>
            <a:off x="1714320" y="2357280"/>
            <a:ext cx="5143320" cy="298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t/>
            </a:r>
            <a:br/>
            <a:r>
              <a:rPr lang="en-IN" sz="3200" b="0" strike="noStrike" spc="-1">
                <a:solidFill>
                  <a:srgbClr val="000000"/>
                </a:solidFill>
                <a:latin typeface="Arial"/>
                <a:ea typeface="Arial"/>
              </a:rPr>
              <a:t>Stock:</a:t>
            </a:r>
            <a:endParaRPr lang="en-IN" sz="3200" b="0" strike="noStrike" spc="-1">
              <a:latin typeface="Arial"/>
            </a:endParaRPr>
          </a:p>
          <a:p>
            <a:pPr>
              <a:lnSpc>
                <a:spcPct val="100000"/>
              </a:lnSpc>
            </a:pPr>
            <a:r>
              <a:rPr lang="en-IN" sz="1400" b="0" strike="noStrike" spc="-1">
                <a:solidFill>
                  <a:srgbClr val="000000"/>
                </a:solidFill>
                <a:latin typeface="Arial"/>
                <a:ea typeface="Arial"/>
              </a:rPr>
              <a:t>--------</a:t>
            </a:r>
            <a:endParaRPr lang="en-IN" sz="1400" b="0" strike="noStrike" spc="-1">
              <a:latin typeface="Arial"/>
            </a:endParaRPr>
          </a:p>
          <a:p>
            <a:pPr>
              <a:lnSpc>
                <a:spcPct val="100000"/>
              </a:lnSpc>
            </a:pPr>
            <a:r>
              <a:rPr lang="en-IN" sz="1400" b="0" strike="noStrike" spc="-1">
                <a:solidFill>
                  <a:srgbClr val="000000"/>
                </a:solidFill>
                <a:latin typeface="Arial"/>
                <a:ea typeface="Arial"/>
              </a:rPr>
              <a:t>=&gt;The existing system fails when there are rare outcomes or predictors,</a:t>
            </a:r>
            <a:endParaRPr lang="en-IN" sz="1400" b="0" strike="noStrike" spc="-1">
              <a:latin typeface="Arial"/>
            </a:endParaRPr>
          </a:p>
          <a:p>
            <a:pPr>
              <a:lnSpc>
                <a:spcPct val="100000"/>
              </a:lnSpc>
            </a:pPr>
            <a:r>
              <a:rPr lang="en-IN" sz="1400" b="0" strike="noStrike" spc="-1">
                <a:solidFill>
                  <a:srgbClr val="000000"/>
                </a:solidFill>
                <a:latin typeface="Arial"/>
                <a:ea typeface="Arial"/>
              </a:rPr>
              <a:t>=&gt;The existing system does not perform well when there is a change in the operating environment. </a:t>
            </a:r>
            <a:endParaRPr lang="en-IN" sz="1400" b="0" strike="noStrike" spc="-1">
              <a:latin typeface="Arial"/>
            </a:endParaRPr>
          </a:p>
          <a:p>
            <a:pPr>
              <a:lnSpc>
                <a:spcPct val="100000"/>
              </a:lnSpc>
            </a:pPr>
            <a:r>
              <a:rPr lang="en-IN" sz="1400" b="0" strike="noStrike" spc="-1">
                <a:solidFill>
                  <a:srgbClr val="000000"/>
                </a:solidFill>
                <a:latin typeface="Arial"/>
                <a:ea typeface="Arial"/>
              </a:rPr>
              <a:t>=&gt; It doesn‟t focus on external events in the environment, like news events or social media.</a:t>
            </a:r>
            <a:endParaRPr lang="en-IN" sz="1400" b="0" strike="noStrike" spc="-1">
              <a:latin typeface="Arial"/>
            </a:endParaRPr>
          </a:p>
          <a:p>
            <a:pPr>
              <a:lnSpc>
                <a:spcPct val="100000"/>
              </a:lnSpc>
            </a:pPr>
            <a:r>
              <a:t/>
            </a:r>
            <a:br/>
            <a:endParaRPr lang="en-IN"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TextShape 1"/>
          <p:cNvSpPr txBox="1"/>
          <p:nvPr/>
        </p:nvSpPr>
        <p:spPr>
          <a:xfrm>
            <a:off x="76320" y="4749840"/>
            <a:ext cx="548280" cy="393120"/>
          </a:xfrm>
          <a:prstGeom prst="rect">
            <a:avLst/>
          </a:prstGeom>
          <a:noFill/>
          <a:ln>
            <a:noFill/>
          </a:ln>
        </p:spPr>
        <p:txBody>
          <a:bodyPr tIns="91440" bIns="91440" anchor="ctr"/>
          <a:lstStyle/>
          <a:p>
            <a:pPr>
              <a:lnSpc>
                <a:spcPct val="100000"/>
              </a:lnSpc>
            </a:pPr>
            <a:fld id="{BFA128B7-1F5F-4528-9B0C-F55A6D9964E9}" type="slidenum">
              <a:rPr lang="en-IN" sz="1300" b="0" strike="noStrike" spc="-1">
                <a:solidFill>
                  <a:srgbClr val="FFFFFF"/>
                </a:solidFill>
                <a:latin typeface="Dosis ExtraLight"/>
                <a:ea typeface="Dosis ExtraLight"/>
              </a:rPr>
              <a:t>19</a:t>
            </a:fld>
            <a:endParaRPr lang="en-IN" sz="1300" b="0" strike="noStrike" spc="-1">
              <a:latin typeface="Times New Roman"/>
            </a:endParaRPr>
          </a:p>
        </p:txBody>
      </p:sp>
      <p:sp>
        <p:nvSpPr>
          <p:cNvPr id="333" name="CustomShape 2"/>
          <p:cNvSpPr/>
          <p:nvPr/>
        </p:nvSpPr>
        <p:spPr>
          <a:xfrm>
            <a:off x="1357200" y="928800"/>
            <a:ext cx="7572240" cy="255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200" b="0" strike="noStrike" spc="-1">
                <a:solidFill>
                  <a:srgbClr val="000000"/>
                </a:solidFill>
                <a:latin typeface="Arial"/>
                <a:ea typeface="Arial"/>
              </a:rPr>
              <a:t>Weather :</a:t>
            </a:r>
            <a:endParaRPr lang="en-IN" sz="3200" b="0" strike="noStrike" spc="-1">
              <a:latin typeface="Arial"/>
            </a:endParaRPr>
          </a:p>
          <a:p>
            <a:pPr>
              <a:lnSpc>
                <a:spcPct val="100000"/>
              </a:lnSpc>
            </a:pPr>
            <a:r>
              <a:rPr lang="en-IN" sz="3200" b="0" strike="noStrike" spc="-1">
                <a:solidFill>
                  <a:srgbClr val="000000"/>
                </a:solidFill>
                <a:latin typeface="Arial"/>
                <a:ea typeface="Arial"/>
              </a:rPr>
              <a:t>------------</a:t>
            </a:r>
            <a:endParaRPr lang="en-IN" sz="3200" b="0" strike="noStrike" spc="-1">
              <a:latin typeface="Arial"/>
            </a:endParaRPr>
          </a:p>
          <a:p>
            <a:pPr>
              <a:lnSpc>
                <a:spcPct val="100000"/>
              </a:lnSpc>
            </a:pPr>
            <a:r>
              <a:t/>
            </a:r>
            <a:br/>
            <a:r>
              <a:rPr lang="en-IN" sz="1400" b="0" strike="noStrike" spc="-1">
                <a:solidFill>
                  <a:srgbClr val="000000"/>
                </a:solidFill>
                <a:latin typeface="Arial"/>
                <a:ea typeface="Arial"/>
              </a:rPr>
              <a:t>=&gt;Results varies from obtained from temperature and humidity sensors and weather station data , because existing models considers only specific parameters to all areas, just like an generalised model , but an parameter in one city might also affects other cities too , like considering the atmospheric moisture !</a:t>
            </a:r>
            <a:endParaRPr lang="en-IN" sz="1400" b="0" strike="noStrike" spc="-1">
              <a:latin typeface="Arial"/>
            </a:endParaRPr>
          </a:p>
          <a:p>
            <a:pPr>
              <a:lnSpc>
                <a:spcPct val="100000"/>
              </a:lnSpc>
            </a:pPr>
            <a:r>
              <a:t/>
            </a:r>
            <a:br/>
            <a:endParaRPr lang="en-IN"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TextShape 1"/>
          <p:cNvSpPr txBox="1"/>
          <p:nvPr/>
        </p:nvSpPr>
        <p:spPr>
          <a:xfrm>
            <a:off x="4320000" y="607680"/>
            <a:ext cx="4366440" cy="975960"/>
          </a:xfrm>
          <a:prstGeom prst="rect">
            <a:avLst/>
          </a:prstGeom>
          <a:noFill/>
          <a:ln>
            <a:noFill/>
          </a:ln>
        </p:spPr>
        <p:txBody>
          <a:bodyPr tIns="91440" bIns="91440" anchor="b"/>
          <a:lstStyle/>
          <a:p>
            <a:pPr algn="ctr">
              <a:lnSpc>
                <a:spcPct val="100000"/>
              </a:lnSpc>
            </a:pPr>
            <a:r>
              <a:t/>
            </a:r>
            <a:br/>
            <a:r>
              <a:t/>
            </a:r>
            <a:br/>
            <a:r>
              <a:t/>
            </a:r>
            <a:br/>
            <a:r>
              <a:t/>
            </a:r>
            <a:br/>
            <a:r>
              <a:t/>
            </a:r>
            <a:br/>
            <a:r>
              <a:t/>
            </a:r>
            <a:br/>
            <a:r>
              <a:t/>
            </a:r>
            <a:br/>
            <a:r>
              <a:rPr lang="en-IN" sz="3200" b="0" strike="noStrike" spc="-1">
                <a:solidFill>
                  <a:srgbClr val="9BCF63"/>
                </a:solidFill>
                <a:latin typeface="Dosis ExtraLight"/>
                <a:ea typeface="Dosis ExtraLight"/>
              </a:rPr>
              <a:t> </a:t>
            </a:r>
            <a:r>
              <a:t/>
            </a:r>
            <a:br/>
            <a:r>
              <a:rPr lang="en-IN" sz="3200" b="1" u="sng" strike="noStrike" spc="-1">
                <a:solidFill>
                  <a:srgbClr val="10181E"/>
                </a:solidFill>
                <a:uFillTx/>
                <a:latin typeface="Dosis ExtraLight"/>
                <a:ea typeface="Dosis ExtraLight"/>
              </a:rPr>
              <a:t>PROBLEM STATEMENT</a:t>
            </a:r>
            <a:r>
              <a:rPr lang="en-IN" sz="3600" b="1" u="sng" strike="noStrike" spc="-1">
                <a:solidFill>
                  <a:srgbClr val="10181E"/>
                </a:solidFill>
                <a:uFillTx/>
                <a:latin typeface="Dosis ExtraLight"/>
                <a:ea typeface="Dosis ExtraLight"/>
              </a:rPr>
              <a:t> </a:t>
            </a:r>
            <a:endParaRPr lang="en-IN" sz="3600" b="0" strike="noStrike" spc="-1">
              <a:solidFill>
                <a:srgbClr val="000000"/>
              </a:solidFill>
              <a:latin typeface="Arial"/>
            </a:endParaRPr>
          </a:p>
        </p:txBody>
      </p:sp>
      <p:sp>
        <p:nvSpPr>
          <p:cNvPr id="257" name="TextShape 2"/>
          <p:cNvSpPr txBox="1"/>
          <p:nvPr/>
        </p:nvSpPr>
        <p:spPr>
          <a:xfrm>
            <a:off x="4320000" y="1694160"/>
            <a:ext cx="4366440" cy="3055320"/>
          </a:xfrm>
          <a:prstGeom prst="rect">
            <a:avLst/>
          </a:prstGeom>
          <a:noFill/>
          <a:ln>
            <a:noFill/>
          </a:ln>
        </p:spPr>
        <p:txBody>
          <a:bodyPr tIns="91440" bIns="91440"/>
          <a:lstStyle/>
          <a:p>
            <a:pPr marL="76320">
              <a:lnSpc>
                <a:spcPct val="100000"/>
              </a:lnSpc>
              <a:spcBef>
                <a:spcPts val="601"/>
              </a:spcBef>
            </a:pPr>
            <a:r>
              <a:rPr lang="en-IN" b="0" strike="noStrike" spc="-1" dirty="0">
                <a:solidFill>
                  <a:srgbClr val="484F56"/>
                </a:solidFill>
                <a:latin typeface="Pontano Sans"/>
                <a:ea typeface="Pontano Sans"/>
              </a:rPr>
              <a:t>The project deals about the various prediction models using Machine Learning algorithms.</a:t>
            </a:r>
            <a:r>
              <a:rPr dirty="0"/>
              <a:t/>
            </a:r>
            <a:br>
              <a:rPr dirty="0"/>
            </a:br>
            <a:r>
              <a:rPr lang="en-IN" b="0" strike="noStrike" spc="-1" dirty="0">
                <a:solidFill>
                  <a:srgbClr val="484F56"/>
                </a:solidFill>
                <a:latin typeface="Pontano Sans"/>
                <a:ea typeface="Pontano Sans"/>
              </a:rPr>
              <a:t>The prediction model entities to be </a:t>
            </a:r>
            <a:r>
              <a:rPr lang="en-IN" b="0" strike="noStrike" spc="-1" dirty="0" smtClean="0">
                <a:solidFill>
                  <a:srgbClr val="484F56"/>
                </a:solidFill>
                <a:latin typeface="Pontano Sans"/>
                <a:ea typeface="Pontano Sans"/>
              </a:rPr>
              <a:t>analysed </a:t>
            </a:r>
            <a:r>
              <a:rPr lang="en-IN" b="0" strike="noStrike" spc="-1" dirty="0">
                <a:solidFill>
                  <a:srgbClr val="484F56"/>
                </a:solidFill>
                <a:latin typeface="Pontano Sans"/>
                <a:ea typeface="Pontano Sans"/>
              </a:rPr>
              <a:t>are listed as follows:</a:t>
            </a:r>
            <a:r>
              <a:rPr dirty="0"/>
              <a:t/>
            </a:r>
            <a:br>
              <a:rPr dirty="0"/>
            </a:br>
            <a:r>
              <a:rPr lang="en-IN" sz="2400" b="0" strike="noStrike" spc="-1" dirty="0">
                <a:solidFill>
                  <a:srgbClr val="484F56"/>
                </a:solidFill>
                <a:latin typeface="Pontano Sans"/>
                <a:ea typeface="Pontano Sans"/>
              </a:rPr>
              <a:t>          i)Rainfall prediction</a:t>
            </a:r>
            <a:r>
              <a:rPr dirty="0"/>
              <a:t/>
            </a:r>
            <a:br>
              <a:rPr dirty="0"/>
            </a:br>
            <a:r>
              <a:rPr lang="en-IN" sz="2400" b="0" strike="noStrike" spc="-1" dirty="0">
                <a:solidFill>
                  <a:srgbClr val="484F56"/>
                </a:solidFill>
                <a:latin typeface="Pontano Sans"/>
                <a:ea typeface="Pontano Sans"/>
              </a:rPr>
              <a:t>          ii)Flood prediction</a:t>
            </a:r>
            <a:r>
              <a:rPr dirty="0"/>
              <a:t/>
            </a:r>
            <a:br>
              <a:rPr dirty="0"/>
            </a:br>
            <a:r>
              <a:rPr lang="en-IN" sz="2400" b="0" strike="noStrike" spc="-1" dirty="0">
                <a:solidFill>
                  <a:srgbClr val="484F56"/>
                </a:solidFill>
                <a:latin typeface="Pontano Sans"/>
                <a:ea typeface="Pontano Sans"/>
              </a:rPr>
              <a:t>     </a:t>
            </a:r>
            <a:r>
              <a:rPr lang="en-IN" sz="2400" b="0" strike="noStrike" spc="-1" dirty="0" smtClean="0">
                <a:solidFill>
                  <a:srgbClr val="484F56"/>
                </a:solidFill>
                <a:latin typeface="Pontano Sans"/>
                <a:ea typeface="Pontano Sans"/>
              </a:rPr>
              <a:t>     iii)Stock </a:t>
            </a:r>
            <a:r>
              <a:rPr lang="en-IN" sz="2400" b="0" strike="noStrike" spc="-1" dirty="0">
                <a:solidFill>
                  <a:srgbClr val="484F56"/>
                </a:solidFill>
                <a:latin typeface="Pontano Sans"/>
                <a:ea typeface="Pontano Sans"/>
              </a:rPr>
              <a:t>prediction</a:t>
            </a:r>
            <a:endParaRPr lang="en-IN" sz="2400" b="0" strike="noStrike" spc="-1" dirty="0">
              <a:solidFill>
                <a:srgbClr val="000000"/>
              </a:solidFill>
              <a:latin typeface="Arial"/>
            </a:endParaRPr>
          </a:p>
        </p:txBody>
      </p:sp>
      <p:sp>
        <p:nvSpPr>
          <p:cNvPr id="258" name="TextShape 3"/>
          <p:cNvSpPr txBox="1"/>
          <p:nvPr/>
        </p:nvSpPr>
        <p:spPr>
          <a:xfrm>
            <a:off x="76320" y="4749840"/>
            <a:ext cx="548280" cy="393120"/>
          </a:xfrm>
          <a:prstGeom prst="rect">
            <a:avLst/>
          </a:prstGeom>
          <a:noFill/>
          <a:ln>
            <a:noFill/>
          </a:ln>
        </p:spPr>
        <p:txBody>
          <a:bodyPr tIns="91440" bIns="91440" anchor="ctr"/>
          <a:lstStyle/>
          <a:p>
            <a:pPr>
              <a:lnSpc>
                <a:spcPct val="100000"/>
              </a:lnSpc>
            </a:pPr>
            <a:fld id="{FC37A601-6369-4FC2-982F-CA6FACF75E30}" type="slidenum">
              <a:rPr lang="en-IN" sz="1300" b="0" strike="noStrike" spc="-1">
                <a:solidFill>
                  <a:srgbClr val="51B148"/>
                </a:solidFill>
                <a:latin typeface="Dosis ExtraLight"/>
                <a:ea typeface="Dosis ExtraLight"/>
              </a:rPr>
              <a:t>2</a:t>
            </a:fld>
            <a:endParaRPr lang="en-IN" sz="13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334" name="TextShape 1"/>
          <p:cNvSpPr txBox="1"/>
          <p:nvPr/>
        </p:nvSpPr>
        <p:spPr>
          <a:xfrm>
            <a:off x="76320" y="4749840"/>
            <a:ext cx="548280" cy="393120"/>
          </a:xfrm>
          <a:prstGeom prst="rect">
            <a:avLst/>
          </a:prstGeom>
          <a:noFill/>
          <a:ln>
            <a:noFill/>
          </a:ln>
        </p:spPr>
        <p:txBody>
          <a:bodyPr tIns="91440" bIns="91440" anchor="ctr"/>
          <a:lstStyle/>
          <a:p>
            <a:pPr>
              <a:lnSpc>
                <a:spcPct val="100000"/>
              </a:lnSpc>
            </a:pPr>
            <a:fld id="{A86EF423-362F-4C45-BFCA-BF70E41246D8}" type="slidenum">
              <a:rPr lang="en-IN" sz="1300" b="0" strike="noStrike" spc="-1">
                <a:solidFill>
                  <a:srgbClr val="51B148"/>
                </a:solidFill>
                <a:latin typeface="Dosis ExtraLight"/>
                <a:ea typeface="Dosis ExtraLight"/>
              </a:rPr>
              <a:t>20</a:t>
            </a:fld>
            <a:endParaRPr lang="en-IN" sz="1300" b="0" strike="noStrike" spc="-1">
              <a:latin typeface="Times New Roman"/>
            </a:endParaRPr>
          </a:p>
        </p:txBody>
      </p:sp>
      <p:pic>
        <p:nvPicPr>
          <p:cNvPr id="335" name="Picture 1"/>
          <p:cNvPicPr/>
          <p:nvPr/>
        </p:nvPicPr>
        <p:blipFill>
          <a:blip r:embed="rId3"/>
          <a:stretch/>
        </p:blipFill>
        <p:spPr>
          <a:xfrm>
            <a:off x="1500120" y="0"/>
            <a:ext cx="5786280" cy="51433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6" name="Picture 335"/>
          <p:cNvPicPr/>
          <p:nvPr/>
        </p:nvPicPr>
        <p:blipFill>
          <a:blip r:embed="rId2"/>
          <a:stretch/>
        </p:blipFill>
        <p:spPr>
          <a:xfrm>
            <a:off x="1440000" y="1134000"/>
            <a:ext cx="6447960" cy="1314000"/>
          </a:xfrm>
          <a:prstGeom prst="rect">
            <a:avLst/>
          </a:prstGeom>
          <a:ln>
            <a:noFill/>
          </a:ln>
        </p:spPr>
      </p:pic>
      <p:pic>
        <p:nvPicPr>
          <p:cNvPr id="337" name="Picture 336"/>
          <p:cNvPicPr/>
          <p:nvPr/>
        </p:nvPicPr>
        <p:blipFill>
          <a:blip r:embed="rId3"/>
          <a:stretch/>
        </p:blipFill>
        <p:spPr>
          <a:xfrm>
            <a:off x="1296000" y="720000"/>
            <a:ext cx="6791040" cy="2523600"/>
          </a:xfrm>
          <a:prstGeom prst="rect">
            <a:avLst/>
          </a:prstGeom>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8" name="Picture 337"/>
          <p:cNvPicPr/>
          <p:nvPr/>
        </p:nvPicPr>
        <p:blipFill>
          <a:blip r:embed="rId2"/>
          <a:stretch/>
        </p:blipFill>
        <p:spPr>
          <a:xfrm>
            <a:off x="122400" y="-9720"/>
            <a:ext cx="7717320" cy="5143320"/>
          </a:xfrm>
          <a:prstGeom prst="rect">
            <a:avLst/>
          </a:prstGeom>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9" name="Picture 338"/>
          <p:cNvPicPr/>
          <p:nvPr/>
        </p:nvPicPr>
        <p:blipFill>
          <a:blip r:embed="rId2"/>
          <a:stretch/>
        </p:blipFill>
        <p:spPr>
          <a:xfrm>
            <a:off x="1401840" y="-8640"/>
            <a:ext cx="5797080" cy="5143320"/>
          </a:xfrm>
          <a:prstGeom prst="rect">
            <a:avLst/>
          </a:prstGeom>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0" name="Picture 339"/>
          <p:cNvPicPr/>
          <p:nvPr/>
        </p:nvPicPr>
        <p:blipFill>
          <a:blip r:embed="rId2"/>
          <a:stretch/>
        </p:blipFill>
        <p:spPr>
          <a:xfrm>
            <a:off x="360" y="72000"/>
            <a:ext cx="9143640" cy="4579560"/>
          </a:xfrm>
          <a:prstGeom prst="rect">
            <a:avLst/>
          </a:prstGeom>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1" name="Picture 340"/>
          <p:cNvPicPr/>
          <p:nvPr/>
        </p:nvPicPr>
        <p:blipFill>
          <a:blip r:embed="rId2"/>
          <a:stretch/>
        </p:blipFill>
        <p:spPr>
          <a:xfrm>
            <a:off x="1224000" y="1239120"/>
            <a:ext cx="5829120" cy="1856880"/>
          </a:xfrm>
          <a:prstGeom prst="rect">
            <a:avLst/>
          </a:prstGeom>
          <a:ln>
            <a:noFill/>
          </a:ln>
        </p:spPr>
      </p:pic>
      <p:pic>
        <p:nvPicPr>
          <p:cNvPr id="342" name="Picture 341"/>
          <p:cNvPicPr/>
          <p:nvPr/>
        </p:nvPicPr>
        <p:blipFill>
          <a:blip r:embed="rId3"/>
          <a:stretch/>
        </p:blipFill>
        <p:spPr>
          <a:xfrm>
            <a:off x="1091880" y="1296000"/>
            <a:ext cx="6229080" cy="1723680"/>
          </a:xfrm>
          <a:prstGeom prst="rect">
            <a:avLst/>
          </a:prstGeom>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TextShape 1"/>
          <p:cNvSpPr txBox="1"/>
          <p:nvPr/>
        </p:nvSpPr>
        <p:spPr>
          <a:xfrm>
            <a:off x="76320" y="4749840"/>
            <a:ext cx="548280" cy="393120"/>
          </a:xfrm>
          <a:prstGeom prst="rect">
            <a:avLst/>
          </a:prstGeom>
          <a:noFill/>
          <a:ln>
            <a:noFill/>
          </a:ln>
        </p:spPr>
        <p:txBody>
          <a:bodyPr tIns="91440" bIns="91440" anchor="ctr"/>
          <a:lstStyle/>
          <a:p>
            <a:pPr>
              <a:lnSpc>
                <a:spcPct val="100000"/>
              </a:lnSpc>
            </a:pPr>
            <a:fld id="{8DF96394-170A-4C2B-9333-D5B66F71F580}" type="slidenum">
              <a:rPr lang="en-IN" sz="1300" b="0" strike="noStrike" spc="-1">
                <a:solidFill>
                  <a:srgbClr val="FFFFFF"/>
                </a:solidFill>
                <a:latin typeface="Dosis ExtraLight"/>
                <a:ea typeface="Dosis ExtraLight"/>
              </a:rPr>
              <a:t>26</a:t>
            </a:fld>
            <a:endParaRPr lang="en-IN" sz="1300" b="0" strike="noStrike" spc="-1">
              <a:latin typeface="Times New Roman"/>
            </a:endParaRPr>
          </a:p>
        </p:txBody>
      </p:sp>
      <p:sp>
        <p:nvSpPr>
          <p:cNvPr id="344" name="TextShape 2"/>
          <p:cNvSpPr txBox="1"/>
          <p:nvPr/>
        </p:nvSpPr>
        <p:spPr>
          <a:xfrm>
            <a:off x="685800" y="1431000"/>
            <a:ext cx="4814640" cy="2283480"/>
          </a:xfrm>
          <a:prstGeom prst="rect">
            <a:avLst/>
          </a:prstGeom>
          <a:noFill/>
          <a:ln>
            <a:noFill/>
          </a:ln>
        </p:spPr>
        <p:txBody>
          <a:bodyPr tIns="91440" bIns="91440" anchor="b"/>
          <a:lstStyle/>
          <a:p>
            <a:pPr>
              <a:lnSpc>
                <a:spcPct val="100000"/>
              </a:lnSpc>
            </a:pPr>
            <a:r>
              <a:rPr lang="en-IN" sz="11500" b="0" strike="noStrike" spc="-1">
                <a:solidFill>
                  <a:srgbClr val="00B0F0"/>
                </a:solidFill>
                <a:latin typeface="Dosis ExtraLight"/>
                <a:ea typeface="Dosis ExtraLight"/>
              </a:rPr>
              <a:t>Thank you</a:t>
            </a:r>
            <a:endParaRPr lang="en-IN" sz="11500" b="0" strike="noStrike" spc="-1">
              <a:solidFill>
                <a:srgbClr val="000000"/>
              </a:solidFill>
              <a:latin typeface="Arial"/>
            </a:endParaRPr>
          </a:p>
        </p:txBody>
      </p:sp>
      <p:sp>
        <p:nvSpPr>
          <p:cNvPr id="345" name="CustomShape 3"/>
          <p:cNvSpPr/>
          <p:nvPr/>
        </p:nvSpPr>
        <p:spPr>
          <a:xfrm>
            <a:off x="5020200" y="816480"/>
            <a:ext cx="2713320" cy="2467800"/>
          </a:xfrm>
          <a:custGeom>
            <a:avLst/>
            <a:gdLst/>
            <a:ahLst/>
            <a:cxnLst/>
            <a:rect l="l" t="t" r="r" b="b"/>
            <a:pathLst>
              <a:path w="16218" h="14752">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346" name="CustomShape 4"/>
          <p:cNvSpPr/>
          <p:nvPr/>
        </p:nvSpPr>
        <p:spPr>
          <a:xfrm rot="2241600">
            <a:off x="6269760" y="3348720"/>
            <a:ext cx="1651320" cy="1002240"/>
          </a:xfrm>
          <a:custGeom>
            <a:avLst/>
            <a:gdLst/>
            <a:ahLst/>
            <a:cxnLst/>
            <a:rect l="l" t="t" r="r" b="b"/>
            <a:pathLst>
              <a:path w="15412" h="9354">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347" name="CustomShape 5"/>
          <p:cNvSpPr/>
          <p:nvPr/>
        </p:nvSpPr>
        <p:spPr>
          <a:xfrm rot="14857800">
            <a:off x="7585920" y="2562840"/>
            <a:ext cx="640440" cy="997920"/>
          </a:xfrm>
          <a:custGeom>
            <a:avLst/>
            <a:gdLst/>
            <a:ahLst/>
            <a:cxnLst/>
            <a:rect l="l" t="t" r="r" b="b"/>
            <a:pathLst>
              <a:path w="6004" h="8967">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B8F567"/>
          </a:solid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65" name="TextShape 1"/>
          <p:cNvSpPr txBox="1"/>
          <p:nvPr/>
        </p:nvSpPr>
        <p:spPr>
          <a:xfrm>
            <a:off x="376920" y="644760"/>
            <a:ext cx="8309520" cy="1446840"/>
          </a:xfrm>
          <a:prstGeom prst="rect">
            <a:avLst/>
          </a:prstGeom>
          <a:noFill/>
          <a:ln>
            <a:noFill/>
          </a:ln>
        </p:spPr>
        <p:txBody>
          <a:bodyPr tIns="91440" bIns="91440" anchor="b"/>
          <a:lstStyle/>
          <a:p>
            <a:pPr algn="ctr">
              <a:lnSpc>
                <a:spcPct val="100000"/>
              </a:lnSpc>
            </a:pPr>
            <a:r>
              <a:rPr lang="en-IN" sz="3200" b="1" strike="noStrike" spc="-1">
                <a:solidFill>
                  <a:srgbClr val="10181E"/>
                </a:solidFill>
                <a:latin typeface="Dosis ExtraLight"/>
                <a:ea typeface="Dosis ExtraLight"/>
              </a:rPr>
              <a:t>Rainfall prediction</a:t>
            </a:r>
            <a:r>
              <a:rPr lang="en-IN" sz="3600" b="0" strike="noStrike" spc="-1">
                <a:solidFill>
                  <a:srgbClr val="10181E"/>
                </a:solidFill>
                <a:latin typeface="Dosis ExtraLight"/>
                <a:ea typeface="Dosis ExtraLight"/>
              </a:rPr>
              <a:t> </a:t>
            </a:r>
            <a:r>
              <a:t/>
            </a:r>
            <a:br/>
            <a:r>
              <a:t/>
            </a:r>
            <a:br/>
            <a:endParaRPr lang="en-IN" sz="3600" b="0" strike="noStrike" spc="-1">
              <a:solidFill>
                <a:srgbClr val="000000"/>
              </a:solidFill>
              <a:latin typeface="Arial"/>
            </a:endParaRPr>
          </a:p>
        </p:txBody>
      </p:sp>
      <p:sp>
        <p:nvSpPr>
          <p:cNvPr id="266" name="TextShape 2"/>
          <p:cNvSpPr txBox="1"/>
          <p:nvPr/>
        </p:nvSpPr>
        <p:spPr>
          <a:xfrm>
            <a:off x="785520" y="741960"/>
            <a:ext cx="7981200" cy="2906640"/>
          </a:xfrm>
          <a:prstGeom prst="rect">
            <a:avLst/>
          </a:prstGeom>
          <a:noFill/>
          <a:ln>
            <a:noFill/>
          </a:ln>
        </p:spPr>
        <p:txBody>
          <a:bodyPr tIns="91440" bIns="91440"/>
          <a:lstStyle/>
          <a:p>
            <a:pPr marL="76680">
              <a:lnSpc>
                <a:spcPct val="100000"/>
              </a:lnSpc>
              <a:spcBef>
                <a:spcPts val="601"/>
              </a:spcBef>
              <a:buClr>
                <a:srgbClr val="9BCF63"/>
              </a:buClr>
            </a:pPr>
            <a:endParaRPr lang="en-IN" spc="-1" dirty="0">
              <a:solidFill>
                <a:srgbClr val="62A30B"/>
              </a:solidFill>
              <a:latin typeface="Pontano Sans"/>
              <a:ea typeface="Pontano Sans"/>
            </a:endParaRPr>
          </a:p>
          <a:p>
            <a:pPr marL="76680">
              <a:lnSpc>
                <a:spcPct val="100000"/>
              </a:lnSpc>
              <a:spcBef>
                <a:spcPts val="601"/>
              </a:spcBef>
              <a:buClr>
                <a:srgbClr val="9BCF63"/>
              </a:buClr>
            </a:pPr>
            <a:r>
              <a:rPr lang="en-IN" b="0" strike="noStrike" spc="-1" dirty="0" smtClean="0">
                <a:solidFill>
                  <a:srgbClr val="62A30B"/>
                </a:solidFill>
                <a:latin typeface="Pontano Sans"/>
                <a:ea typeface="Pontano Sans"/>
              </a:rPr>
              <a:t>       </a:t>
            </a:r>
            <a:r>
              <a:rPr lang="en-IN" b="0" strike="noStrike" spc="-1" dirty="0" smtClean="0">
                <a:latin typeface="Pontano Sans"/>
                <a:ea typeface="Pontano Sans"/>
              </a:rPr>
              <a:t>(i)</a:t>
            </a:r>
            <a:r>
              <a:rPr lang="en-IN" b="0" strike="noStrike" spc="-1" dirty="0" smtClean="0">
                <a:solidFill>
                  <a:srgbClr val="62A30B"/>
                </a:solidFill>
                <a:latin typeface="Pontano Sans"/>
                <a:ea typeface="Pontano Sans"/>
              </a:rPr>
              <a:t>Accurate </a:t>
            </a:r>
            <a:r>
              <a:rPr lang="en-IN" b="0" strike="noStrike" spc="-1" dirty="0">
                <a:solidFill>
                  <a:srgbClr val="62A30B"/>
                </a:solidFill>
                <a:latin typeface="Pontano Sans"/>
                <a:ea typeface="Pontano Sans"/>
              </a:rPr>
              <a:t>prediction of rainfall (precipitation) is </a:t>
            </a:r>
            <a:r>
              <a:rPr lang="en-IN" b="0" strike="noStrike" spc="-1" dirty="0" smtClean="0">
                <a:solidFill>
                  <a:srgbClr val="62A30B"/>
                </a:solidFill>
                <a:latin typeface="Pontano Sans"/>
                <a:ea typeface="Pontano Sans"/>
              </a:rPr>
              <a:t>`challenging </a:t>
            </a:r>
            <a:r>
              <a:rPr lang="en-IN" b="0" strike="noStrike" spc="-1" dirty="0">
                <a:solidFill>
                  <a:srgbClr val="62A30B"/>
                </a:solidFill>
                <a:latin typeface="Pontano Sans"/>
                <a:ea typeface="Pontano Sans"/>
              </a:rPr>
              <a:t>due to the complexity of meteorological phenomena. </a:t>
            </a:r>
            <a:endParaRPr lang="en-IN" b="0" strike="noStrike" spc="-1" dirty="0" smtClean="0">
              <a:solidFill>
                <a:srgbClr val="62A30B"/>
              </a:solidFill>
              <a:latin typeface="Pontano Sans"/>
              <a:ea typeface="Pontano Sans"/>
            </a:endParaRPr>
          </a:p>
          <a:p>
            <a:pPr marL="457200" indent="-380520">
              <a:lnSpc>
                <a:spcPct val="100000"/>
              </a:lnSpc>
              <a:spcBef>
                <a:spcPts val="601"/>
              </a:spcBef>
              <a:buClr>
                <a:srgbClr val="9BCF63"/>
              </a:buClr>
              <a:buFont typeface="Pontano Sans"/>
              <a:buChar char="⊷"/>
            </a:pPr>
            <a:r>
              <a:rPr lang="en-IN" spc="-1" dirty="0" smtClean="0">
                <a:latin typeface="Pontano Sans"/>
                <a:ea typeface="Pontano Sans"/>
              </a:rPr>
              <a:t>(ii)</a:t>
            </a:r>
            <a:r>
              <a:rPr lang="en-IN" b="0" strike="noStrike" spc="-1" dirty="0" smtClean="0">
                <a:solidFill>
                  <a:srgbClr val="62A30B"/>
                </a:solidFill>
                <a:latin typeface="Pontano Sans"/>
                <a:ea typeface="Pontano Sans"/>
              </a:rPr>
              <a:t>Rainfall </a:t>
            </a:r>
            <a:r>
              <a:rPr lang="en-IN" b="0" strike="noStrike" spc="-1" dirty="0">
                <a:solidFill>
                  <a:srgbClr val="62A30B"/>
                </a:solidFill>
                <a:latin typeface="Pontano Sans"/>
                <a:ea typeface="Pontano Sans"/>
              </a:rPr>
              <a:t>is caused by a variety of meteorological conditions and the mathematical model for it is nonlinear. </a:t>
            </a:r>
            <a:endParaRPr lang="en-IN" b="0" strike="noStrike" spc="-1" dirty="0" smtClean="0">
              <a:solidFill>
                <a:srgbClr val="62A30B"/>
              </a:solidFill>
              <a:latin typeface="Pontano Sans"/>
              <a:ea typeface="Pontano Sans"/>
            </a:endParaRPr>
          </a:p>
          <a:p>
            <a:pPr marL="457200" indent="-380520">
              <a:lnSpc>
                <a:spcPct val="100000"/>
              </a:lnSpc>
              <a:spcBef>
                <a:spcPts val="601"/>
              </a:spcBef>
              <a:buClr>
                <a:srgbClr val="9BCF63"/>
              </a:buClr>
              <a:buFont typeface="Pontano Sans"/>
              <a:buChar char="⊷"/>
            </a:pPr>
            <a:r>
              <a:rPr lang="en-IN" spc="-1" dirty="0" smtClean="0">
                <a:latin typeface="Pontano Sans"/>
                <a:ea typeface="Pontano Sans"/>
              </a:rPr>
              <a:t>(i</a:t>
            </a:r>
            <a:r>
              <a:rPr lang="en-IN" b="0" strike="noStrike" spc="-1" dirty="0" smtClean="0">
                <a:latin typeface="Pontano Sans"/>
                <a:ea typeface="Pontano Sans"/>
              </a:rPr>
              <a:t>ii)</a:t>
            </a:r>
            <a:r>
              <a:rPr lang="en-IN" b="0" strike="noStrike" spc="-1" dirty="0" smtClean="0">
                <a:solidFill>
                  <a:srgbClr val="62A30B"/>
                </a:solidFill>
                <a:latin typeface="Pontano Sans"/>
                <a:ea typeface="Pontano Sans"/>
              </a:rPr>
              <a:t>Weather </a:t>
            </a:r>
            <a:r>
              <a:rPr lang="en-IN" b="0" strike="noStrike" spc="-1" dirty="0">
                <a:solidFill>
                  <a:srgbClr val="62A30B"/>
                </a:solidFill>
                <a:latin typeface="Pontano Sans"/>
                <a:ea typeface="Pontano Sans"/>
              </a:rPr>
              <a:t>forecasting </a:t>
            </a:r>
            <a:r>
              <a:rPr lang="en-IN" b="0" strike="noStrike" spc="-1" dirty="0" smtClean="0">
                <a:solidFill>
                  <a:srgbClr val="62A30B"/>
                </a:solidFill>
                <a:latin typeface="Pontano Sans"/>
                <a:ea typeface="Pontano Sans"/>
              </a:rPr>
              <a:t>methods based </a:t>
            </a:r>
            <a:r>
              <a:rPr lang="en-IN" b="0" strike="noStrike" spc="-1" dirty="0">
                <a:solidFill>
                  <a:srgbClr val="62A30B"/>
                </a:solidFill>
                <a:latin typeface="Pontano Sans"/>
                <a:ea typeface="Pontano Sans"/>
              </a:rPr>
              <a:t>on neural networks (NNs) which are implemented on general-purpose </a:t>
            </a:r>
            <a:r>
              <a:rPr lang="en-IN" b="0" strike="noStrike" spc="-1" dirty="0" err="1" smtClean="0">
                <a:solidFill>
                  <a:srgbClr val="62A30B"/>
                </a:solidFill>
                <a:latin typeface="Pontano Sans"/>
                <a:ea typeface="Pontano Sans"/>
              </a:rPr>
              <a:t>computers,have</a:t>
            </a:r>
            <a:r>
              <a:rPr lang="en-IN" b="0" strike="noStrike" spc="-1" dirty="0" smtClean="0">
                <a:solidFill>
                  <a:srgbClr val="62A30B"/>
                </a:solidFill>
                <a:latin typeface="Pontano Sans"/>
                <a:ea typeface="Pontano Sans"/>
              </a:rPr>
              <a:t> been investigated </a:t>
            </a:r>
            <a:r>
              <a:rPr lang="en-IN" b="0" strike="noStrike" spc="-1" dirty="0">
                <a:solidFill>
                  <a:srgbClr val="62A30B"/>
                </a:solidFill>
                <a:latin typeface="Pontano Sans"/>
                <a:ea typeface="Pontano Sans"/>
              </a:rPr>
              <a:t>intensively in recent years</a:t>
            </a:r>
            <a:r>
              <a:rPr lang="en-IN" sz="2400" b="0" strike="noStrike" spc="-1" dirty="0">
                <a:solidFill>
                  <a:srgbClr val="62A30B"/>
                </a:solidFill>
                <a:latin typeface="Pontano Sans"/>
                <a:ea typeface="Pontano Sans"/>
              </a:rPr>
              <a:t>.</a:t>
            </a:r>
            <a:endParaRPr lang="en-IN" sz="2400" b="0" strike="noStrike" spc="-1" dirty="0">
              <a:solidFill>
                <a:srgbClr val="000000"/>
              </a:solidFill>
              <a:latin typeface="Arial"/>
            </a:endParaRPr>
          </a:p>
        </p:txBody>
      </p:sp>
      <p:sp>
        <p:nvSpPr>
          <p:cNvPr id="267" name="CustomShape 3"/>
          <p:cNvSpPr/>
          <p:nvPr/>
        </p:nvSpPr>
        <p:spPr>
          <a:xfrm>
            <a:off x="3657600" y="1675440"/>
            <a:ext cx="1828440" cy="18284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68" name="TextShape 1"/>
          <p:cNvSpPr txBox="1"/>
          <p:nvPr/>
        </p:nvSpPr>
        <p:spPr>
          <a:xfrm>
            <a:off x="2866680" y="-335520"/>
            <a:ext cx="8377920" cy="1215360"/>
          </a:xfrm>
          <a:prstGeom prst="rect">
            <a:avLst/>
          </a:prstGeom>
          <a:noFill/>
          <a:ln>
            <a:noFill/>
          </a:ln>
        </p:spPr>
        <p:txBody>
          <a:bodyPr tIns="91440" bIns="91440" anchor="b"/>
          <a:lstStyle/>
          <a:p>
            <a:pPr>
              <a:lnSpc>
                <a:spcPct val="100000"/>
              </a:lnSpc>
            </a:pPr>
            <a:r>
              <a:rPr lang="en-IN" sz="3600" b="1" strike="noStrike" spc="-1">
                <a:solidFill>
                  <a:srgbClr val="10181E"/>
                </a:solidFill>
                <a:latin typeface="Dosis ExtraLight"/>
                <a:ea typeface="Dosis ExtraLight"/>
              </a:rPr>
              <a:t>Flood Prediction</a:t>
            </a:r>
            <a:r>
              <a:rPr lang="en-IN" sz="3600" b="0" strike="noStrike" spc="-1">
                <a:solidFill>
                  <a:srgbClr val="10181E"/>
                </a:solidFill>
                <a:latin typeface="Dosis ExtraLight"/>
                <a:ea typeface="Dosis ExtraLight"/>
              </a:rPr>
              <a:t> </a:t>
            </a:r>
            <a:endParaRPr lang="en-IN" sz="3600" b="0" strike="noStrike" spc="-1">
              <a:solidFill>
                <a:srgbClr val="000000"/>
              </a:solidFill>
              <a:latin typeface="Arial"/>
            </a:endParaRPr>
          </a:p>
        </p:txBody>
      </p:sp>
      <p:sp>
        <p:nvSpPr>
          <p:cNvPr id="269" name="TextShape 2"/>
          <p:cNvSpPr txBox="1"/>
          <p:nvPr/>
        </p:nvSpPr>
        <p:spPr>
          <a:xfrm>
            <a:off x="399240" y="1125000"/>
            <a:ext cx="8287200" cy="3624840"/>
          </a:xfrm>
          <a:prstGeom prst="rect">
            <a:avLst/>
          </a:prstGeom>
          <a:noFill/>
          <a:ln>
            <a:noFill/>
          </a:ln>
        </p:spPr>
        <p:txBody>
          <a:bodyPr tIns="91440" bIns="91440"/>
          <a:lstStyle/>
          <a:p>
            <a:pPr>
              <a:lnSpc>
                <a:spcPct val="100000"/>
              </a:lnSpc>
              <a:spcBef>
                <a:spcPts val="601"/>
              </a:spcBef>
            </a:pPr>
            <a:r>
              <a:rPr lang="en-IN" b="0" strike="noStrike" spc="-1" dirty="0" smtClean="0">
                <a:latin typeface="Pontano Sans"/>
                <a:ea typeface="Pontano Sans"/>
              </a:rPr>
              <a:t>(i)Floods </a:t>
            </a:r>
            <a:r>
              <a:rPr lang="en-IN" b="0" strike="noStrike" spc="-1" dirty="0">
                <a:latin typeface="Pontano Sans"/>
                <a:ea typeface="Pontano Sans"/>
              </a:rPr>
              <a:t>may only last few hours and can cause considerable damage and a possible threat to life. </a:t>
            </a:r>
            <a:endParaRPr lang="en-IN" b="0" strike="noStrike" spc="-1" dirty="0" smtClean="0">
              <a:latin typeface="Pontano Sans"/>
              <a:ea typeface="Pontano Sans"/>
            </a:endParaRPr>
          </a:p>
          <a:p>
            <a:pPr>
              <a:lnSpc>
                <a:spcPct val="100000"/>
              </a:lnSpc>
              <a:spcBef>
                <a:spcPts val="601"/>
              </a:spcBef>
            </a:pPr>
            <a:r>
              <a:rPr lang="en-IN" b="0" strike="noStrike" spc="-1" dirty="0" smtClean="0">
                <a:latin typeface="Pontano Sans"/>
                <a:ea typeface="Pontano Sans"/>
              </a:rPr>
              <a:t>(ii)Flood </a:t>
            </a:r>
            <a:r>
              <a:rPr lang="en-IN" b="0" strike="noStrike" spc="-1" dirty="0">
                <a:latin typeface="Pontano Sans"/>
                <a:ea typeface="Pontano Sans"/>
              </a:rPr>
              <a:t>prediction requires quantitative knowledge about infiltration and runoff dynamics, which is generally gained at the local scale</a:t>
            </a:r>
            <a:r>
              <a:rPr lang="en-IN" b="0" strike="noStrike" spc="-1" dirty="0" smtClean="0">
                <a:latin typeface="Pontano Sans"/>
                <a:ea typeface="Pontano Sans"/>
              </a:rPr>
              <a:t>.</a:t>
            </a:r>
          </a:p>
          <a:p>
            <a:pPr>
              <a:lnSpc>
                <a:spcPct val="100000"/>
              </a:lnSpc>
              <a:spcBef>
                <a:spcPts val="601"/>
              </a:spcBef>
            </a:pPr>
            <a:r>
              <a:rPr lang="en-IN" b="0" strike="noStrike" spc="-1" dirty="0" smtClean="0">
                <a:latin typeface="Pontano Sans"/>
                <a:ea typeface="Pontano Sans"/>
              </a:rPr>
              <a:t> (iii)When </a:t>
            </a:r>
            <a:r>
              <a:rPr lang="en-IN" b="0" strike="noStrike" spc="-1" dirty="0">
                <a:latin typeface="Pontano Sans"/>
                <a:ea typeface="Pontano Sans"/>
              </a:rPr>
              <a:t>scaling up local measurements to the catchment scale, account needs to be taken off the catchment’s organization (connectivity and patchiness). Our study showed that the peak discharge can be significantly reduced if the succession and connectivity of land use are well planned.</a:t>
            </a:r>
            <a:endParaRPr lang="en-IN" b="0" strike="noStrike" spc="-1" dirty="0">
              <a:latin typeface="Arial"/>
            </a:endParaRPr>
          </a:p>
        </p:txBody>
      </p:sp>
      <p:sp>
        <p:nvSpPr>
          <p:cNvPr id="270" name="TextShape 3"/>
          <p:cNvSpPr txBox="1"/>
          <p:nvPr/>
        </p:nvSpPr>
        <p:spPr>
          <a:xfrm>
            <a:off x="76320" y="4749840"/>
            <a:ext cx="548280" cy="393120"/>
          </a:xfrm>
          <a:prstGeom prst="rect">
            <a:avLst/>
          </a:prstGeom>
          <a:noFill/>
          <a:ln>
            <a:noFill/>
          </a:ln>
        </p:spPr>
        <p:txBody>
          <a:bodyPr tIns="91440" bIns="91440" anchor="ctr"/>
          <a:lstStyle/>
          <a:p>
            <a:pPr>
              <a:lnSpc>
                <a:spcPct val="100000"/>
              </a:lnSpc>
            </a:pPr>
            <a:fld id="{1E487860-06DF-48EE-BD26-521A3CF8FAD9}" type="slidenum">
              <a:rPr lang="en-IN" sz="1300" b="0" strike="noStrike" spc="-1">
                <a:solidFill>
                  <a:srgbClr val="51B148"/>
                </a:solidFill>
                <a:latin typeface="Dosis ExtraLight"/>
                <a:ea typeface="Dosis ExtraLight"/>
              </a:rPr>
              <a:t>4</a:t>
            </a:fld>
            <a:endParaRPr lang="en-IN" sz="13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71" name="TextShape 1"/>
          <p:cNvSpPr txBox="1"/>
          <p:nvPr/>
        </p:nvSpPr>
        <p:spPr>
          <a:xfrm>
            <a:off x="2621520" y="-3310920"/>
            <a:ext cx="5783760" cy="4214520"/>
          </a:xfrm>
          <a:prstGeom prst="rect">
            <a:avLst/>
          </a:prstGeom>
          <a:noFill/>
          <a:ln>
            <a:noFill/>
          </a:ln>
        </p:spPr>
        <p:txBody>
          <a:bodyPr tIns="91440" bIns="91440" anchor="b"/>
          <a:lstStyle/>
          <a:p>
            <a:pPr>
              <a:lnSpc>
                <a:spcPct val="100000"/>
              </a:lnSpc>
            </a:pPr>
            <a:r>
              <a:rPr lang="en-IN" sz="4000" b="1" strike="noStrike" spc="-1">
                <a:solidFill>
                  <a:srgbClr val="10181E"/>
                </a:solidFill>
                <a:latin typeface="Dosis ExtraLight"/>
                <a:ea typeface="Dosis ExtraLight"/>
              </a:rPr>
              <a:t>Stock Prediction</a:t>
            </a:r>
            <a:endParaRPr lang="en-IN" sz="4000" b="0" strike="noStrike" spc="-1">
              <a:solidFill>
                <a:srgbClr val="000000"/>
              </a:solidFill>
              <a:latin typeface="Arial"/>
            </a:endParaRPr>
          </a:p>
        </p:txBody>
      </p:sp>
      <p:sp>
        <p:nvSpPr>
          <p:cNvPr id="272" name="TextShape 2"/>
          <p:cNvSpPr txBox="1"/>
          <p:nvPr/>
        </p:nvSpPr>
        <p:spPr>
          <a:xfrm>
            <a:off x="482400" y="903600"/>
            <a:ext cx="8178480" cy="3845881"/>
          </a:xfrm>
          <a:prstGeom prst="rect">
            <a:avLst/>
          </a:prstGeom>
          <a:noFill/>
          <a:ln>
            <a:noFill/>
          </a:ln>
        </p:spPr>
        <p:txBody>
          <a:bodyPr tIns="91440" bIns="91440"/>
          <a:lstStyle/>
          <a:p>
            <a:pPr>
              <a:lnSpc>
                <a:spcPct val="100000"/>
              </a:lnSpc>
              <a:spcBef>
                <a:spcPts val="601"/>
              </a:spcBef>
            </a:pPr>
            <a:r>
              <a:rPr lang="en-IN" spc="-1" dirty="0" smtClean="0">
                <a:latin typeface="Pontano Sans"/>
                <a:ea typeface="Pontano Sans"/>
              </a:rPr>
              <a:t>(i)</a:t>
            </a:r>
            <a:r>
              <a:rPr lang="en-IN" b="0" strike="noStrike" spc="-1" dirty="0" smtClean="0">
                <a:solidFill>
                  <a:srgbClr val="C00000"/>
                </a:solidFill>
                <a:latin typeface="Pontano Sans"/>
                <a:ea typeface="Pontano Sans"/>
              </a:rPr>
              <a:t>Predicting </a:t>
            </a:r>
            <a:r>
              <a:rPr lang="en-IN" b="0" strike="noStrike" spc="-1" dirty="0">
                <a:solidFill>
                  <a:srgbClr val="C00000"/>
                </a:solidFill>
                <a:latin typeface="Pontano Sans"/>
                <a:ea typeface="Pontano Sans"/>
              </a:rPr>
              <a:t>how the stock market will perform is one of the most difficult things to do. </a:t>
            </a:r>
            <a:endParaRPr lang="en-IN" b="0" strike="noStrike" spc="-1" dirty="0" smtClean="0">
              <a:solidFill>
                <a:srgbClr val="C00000"/>
              </a:solidFill>
              <a:latin typeface="Pontano Sans"/>
              <a:ea typeface="Pontano Sans"/>
            </a:endParaRPr>
          </a:p>
          <a:p>
            <a:pPr>
              <a:lnSpc>
                <a:spcPct val="100000"/>
              </a:lnSpc>
              <a:spcBef>
                <a:spcPts val="601"/>
              </a:spcBef>
            </a:pPr>
            <a:r>
              <a:rPr lang="en-IN" b="0" strike="noStrike" spc="-1" dirty="0" smtClean="0">
                <a:latin typeface="Pontano Sans"/>
                <a:ea typeface="Pontano Sans"/>
              </a:rPr>
              <a:t>(ii)</a:t>
            </a:r>
            <a:r>
              <a:rPr lang="en-IN" b="0" strike="noStrike" spc="-1" dirty="0" smtClean="0">
                <a:solidFill>
                  <a:srgbClr val="C00000"/>
                </a:solidFill>
                <a:latin typeface="Pontano Sans"/>
                <a:ea typeface="Pontano Sans"/>
              </a:rPr>
              <a:t>There </a:t>
            </a:r>
            <a:r>
              <a:rPr lang="en-IN" b="0" strike="noStrike" spc="-1" dirty="0">
                <a:solidFill>
                  <a:srgbClr val="C00000"/>
                </a:solidFill>
                <a:latin typeface="Pontano Sans"/>
                <a:ea typeface="Pontano Sans"/>
              </a:rPr>
              <a:t>are so many factors involved in the prediction – physical factors vs. </a:t>
            </a:r>
            <a:r>
              <a:rPr lang="en-IN" b="0" strike="noStrike" spc="-1" dirty="0" smtClean="0">
                <a:solidFill>
                  <a:srgbClr val="C00000"/>
                </a:solidFill>
                <a:latin typeface="Pontano Sans"/>
                <a:ea typeface="Pontano Sans"/>
              </a:rPr>
              <a:t>physiological, </a:t>
            </a:r>
            <a:r>
              <a:rPr lang="en-IN" b="0" strike="noStrike" spc="-1" dirty="0">
                <a:solidFill>
                  <a:srgbClr val="C00000"/>
                </a:solidFill>
                <a:latin typeface="Pontano Sans"/>
                <a:ea typeface="Pontano Sans"/>
              </a:rPr>
              <a:t>rational and irrational behaviour, etc. </a:t>
            </a:r>
            <a:endParaRPr lang="en-IN" b="0" strike="noStrike" spc="-1" dirty="0" smtClean="0">
              <a:solidFill>
                <a:srgbClr val="C00000"/>
              </a:solidFill>
              <a:latin typeface="Pontano Sans"/>
              <a:ea typeface="Pontano Sans"/>
            </a:endParaRPr>
          </a:p>
          <a:p>
            <a:pPr>
              <a:lnSpc>
                <a:spcPct val="100000"/>
              </a:lnSpc>
              <a:spcBef>
                <a:spcPts val="601"/>
              </a:spcBef>
            </a:pPr>
            <a:r>
              <a:rPr lang="en-IN" b="0" strike="noStrike" spc="-1" dirty="0" smtClean="0">
                <a:latin typeface="Pontano Sans"/>
                <a:ea typeface="Pontano Sans"/>
              </a:rPr>
              <a:t>(iii) </a:t>
            </a:r>
            <a:r>
              <a:rPr lang="en-IN" b="0" strike="noStrike" spc="-1" dirty="0" smtClean="0">
                <a:solidFill>
                  <a:srgbClr val="C00000"/>
                </a:solidFill>
                <a:latin typeface="Pontano Sans"/>
                <a:ea typeface="Pontano Sans"/>
              </a:rPr>
              <a:t>Al</a:t>
            </a:r>
            <a:r>
              <a:rPr lang="en-IN" b="0" strike="noStrike" spc="-1" dirty="0" smtClean="0">
                <a:latin typeface="Pontano Sans"/>
                <a:ea typeface="Pontano Sans"/>
              </a:rPr>
              <a:t>l</a:t>
            </a:r>
            <a:r>
              <a:rPr lang="en-IN" b="0" strike="noStrike" spc="-1" dirty="0" smtClean="0">
                <a:solidFill>
                  <a:srgbClr val="C00000"/>
                </a:solidFill>
                <a:latin typeface="Pontano Sans"/>
                <a:ea typeface="Pontano Sans"/>
              </a:rPr>
              <a:t> </a:t>
            </a:r>
            <a:r>
              <a:rPr lang="en-IN" b="0" strike="noStrike" spc="-1" dirty="0">
                <a:solidFill>
                  <a:srgbClr val="C00000"/>
                </a:solidFill>
                <a:latin typeface="Pontano Sans"/>
                <a:ea typeface="Pontano Sans"/>
              </a:rPr>
              <a:t>these aspects combine to make share prices volatile and very difficult to predict with a high degree of accuracy. </a:t>
            </a:r>
            <a:endParaRPr lang="en-IN" b="0" strike="noStrike" spc="-1" dirty="0" smtClean="0">
              <a:solidFill>
                <a:srgbClr val="C00000"/>
              </a:solidFill>
              <a:latin typeface="Pontano Sans"/>
              <a:ea typeface="Pontano Sans"/>
            </a:endParaRPr>
          </a:p>
          <a:p>
            <a:pPr>
              <a:lnSpc>
                <a:spcPct val="100000"/>
              </a:lnSpc>
              <a:spcBef>
                <a:spcPts val="601"/>
              </a:spcBef>
            </a:pPr>
            <a:r>
              <a:rPr lang="en-IN" b="0" strike="noStrike" spc="-1" dirty="0" smtClean="0">
                <a:latin typeface="Pontano Sans"/>
                <a:ea typeface="Pontano Sans"/>
              </a:rPr>
              <a:t>(</a:t>
            </a:r>
            <a:r>
              <a:rPr lang="en-IN" spc="-1" dirty="0" smtClean="0">
                <a:latin typeface="Pontano Sans"/>
                <a:ea typeface="Pontano Sans"/>
              </a:rPr>
              <a:t>iv)</a:t>
            </a:r>
            <a:r>
              <a:rPr lang="en-IN" b="0" strike="noStrike" spc="-1" dirty="0" smtClean="0">
                <a:solidFill>
                  <a:srgbClr val="C00000"/>
                </a:solidFill>
                <a:latin typeface="Pontano Sans"/>
                <a:ea typeface="Pontano Sans"/>
              </a:rPr>
              <a:t>Machine </a:t>
            </a:r>
            <a:r>
              <a:rPr lang="en-IN" b="0" strike="noStrike" spc="-1" dirty="0">
                <a:solidFill>
                  <a:srgbClr val="C00000"/>
                </a:solidFill>
                <a:latin typeface="Pontano Sans"/>
                <a:ea typeface="Pontano Sans"/>
              </a:rPr>
              <a:t>learning techniques have the potential to unearth patterns and insights we didn’t see before, and these can be used to make unerringly accurate predictions.</a:t>
            </a:r>
            <a:endParaRPr lang="en-IN" b="0" strike="noStrike" spc="-1" dirty="0">
              <a:solidFill>
                <a:srgbClr val="C00000"/>
              </a:solidFill>
              <a:latin typeface="Arial"/>
            </a:endParaRPr>
          </a:p>
        </p:txBody>
      </p:sp>
      <p:sp>
        <p:nvSpPr>
          <p:cNvPr id="273" name="TextShape 3"/>
          <p:cNvSpPr txBox="1"/>
          <p:nvPr/>
        </p:nvSpPr>
        <p:spPr>
          <a:xfrm>
            <a:off x="76320" y="4749840"/>
            <a:ext cx="548280" cy="393120"/>
          </a:xfrm>
          <a:prstGeom prst="rect">
            <a:avLst/>
          </a:prstGeom>
          <a:noFill/>
          <a:ln>
            <a:noFill/>
          </a:ln>
        </p:spPr>
        <p:txBody>
          <a:bodyPr tIns="91440" bIns="91440" anchor="ctr"/>
          <a:lstStyle/>
          <a:p>
            <a:pPr>
              <a:lnSpc>
                <a:spcPct val="100000"/>
              </a:lnSpc>
            </a:pPr>
            <a:fld id="{CCD384C4-4BA9-4862-A2BB-5AA2890264B5}" type="slidenum">
              <a:rPr lang="en-IN" sz="1300" b="0" strike="noStrike" spc="-1">
                <a:solidFill>
                  <a:srgbClr val="51B148"/>
                </a:solidFill>
                <a:latin typeface="Dosis ExtraLight"/>
                <a:ea typeface="Dosis ExtraLight"/>
              </a:rPr>
              <a:t>5</a:t>
            </a:fld>
            <a:endParaRPr lang="en-IN" sz="13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74" name="TextShape 1"/>
          <p:cNvSpPr txBox="1"/>
          <p:nvPr/>
        </p:nvSpPr>
        <p:spPr>
          <a:xfrm>
            <a:off x="4320000" y="-1657080"/>
            <a:ext cx="4366440" cy="3350880"/>
          </a:xfrm>
          <a:prstGeom prst="rect">
            <a:avLst/>
          </a:prstGeom>
          <a:noFill/>
          <a:ln>
            <a:noFill/>
          </a:ln>
        </p:spPr>
        <p:txBody>
          <a:bodyPr tIns="91440" bIns="91440" anchor="b"/>
          <a:lstStyle/>
          <a:p>
            <a:pPr algn="ctr">
              <a:lnSpc>
                <a:spcPct val="100000"/>
              </a:lnSpc>
            </a:pPr>
            <a:r>
              <a:rPr lang="en-IN" sz="3200" b="1" u="sng" strike="noStrike" spc="-1">
                <a:solidFill>
                  <a:srgbClr val="10181E"/>
                </a:solidFill>
                <a:uFillTx/>
                <a:latin typeface="Dosis ExtraLight"/>
                <a:ea typeface="Dosis ExtraLight"/>
              </a:rPr>
              <a:t>REFERENCE PAPER ANALYSIS</a:t>
            </a:r>
            <a:r>
              <a:rPr lang="en-IN" sz="2800" b="1" u="sng" strike="noStrike" spc="-1">
                <a:solidFill>
                  <a:srgbClr val="10181E"/>
                </a:solidFill>
                <a:uFillTx/>
                <a:latin typeface="Dosis ExtraLight"/>
                <a:ea typeface="Dosis ExtraLight"/>
              </a:rPr>
              <a:t> </a:t>
            </a:r>
            <a:endParaRPr lang="en-IN" sz="2800" b="0" strike="noStrike" spc="-1">
              <a:solidFill>
                <a:srgbClr val="000000"/>
              </a:solidFill>
              <a:latin typeface="Arial"/>
            </a:endParaRPr>
          </a:p>
        </p:txBody>
      </p:sp>
      <p:sp>
        <p:nvSpPr>
          <p:cNvPr id="275" name="TextShape 2"/>
          <p:cNvSpPr txBox="1"/>
          <p:nvPr/>
        </p:nvSpPr>
        <p:spPr>
          <a:xfrm>
            <a:off x="76320" y="4749840"/>
            <a:ext cx="548280" cy="393120"/>
          </a:xfrm>
          <a:prstGeom prst="rect">
            <a:avLst/>
          </a:prstGeom>
          <a:noFill/>
          <a:ln>
            <a:noFill/>
          </a:ln>
        </p:spPr>
        <p:txBody>
          <a:bodyPr tIns="91440" bIns="91440" anchor="ctr"/>
          <a:lstStyle/>
          <a:p>
            <a:pPr>
              <a:lnSpc>
                <a:spcPct val="100000"/>
              </a:lnSpc>
            </a:pPr>
            <a:fld id="{FC16E8AA-91E7-4386-8F70-1B00480B47A0}" type="slidenum">
              <a:rPr lang="en-IN" sz="1300" b="0" strike="noStrike" spc="-1">
                <a:solidFill>
                  <a:srgbClr val="51B148"/>
                </a:solidFill>
                <a:latin typeface="Dosis ExtraLight"/>
                <a:ea typeface="Dosis ExtraLight"/>
              </a:rPr>
              <a:t>6</a:t>
            </a:fld>
            <a:endParaRPr lang="en-IN" sz="1300" b="0" strike="noStrike" spc="-1">
              <a:latin typeface="Times New Roman"/>
            </a:endParaRPr>
          </a:p>
        </p:txBody>
      </p:sp>
      <p:sp>
        <p:nvSpPr>
          <p:cNvPr id="276" name="TextShape 3"/>
          <p:cNvSpPr txBox="1"/>
          <p:nvPr/>
        </p:nvSpPr>
        <p:spPr>
          <a:xfrm>
            <a:off x="4320000" y="1694160"/>
            <a:ext cx="4366440" cy="3055320"/>
          </a:xfrm>
          <a:prstGeom prst="rect">
            <a:avLst/>
          </a:prstGeom>
          <a:noFill/>
          <a:ln>
            <a:noFill/>
          </a:ln>
        </p:spPr>
        <p:txBody>
          <a:bodyPr tIns="91440" bIns="91440"/>
          <a:lstStyle/>
          <a:p>
            <a:pPr marL="76320">
              <a:lnSpc>
                <a:spcPct val="100000"/>
              </a:lnSpc>
              <a:spcBef>
                <a:spcPts val="601"/>
              </a:spcBef>
            </a:pPr>
            <a:r>
              <a:rPr lang="en-IN" sz="2400" b="0" strike="noStrike" spc="-1" dirty="0">
                <a:solidFill>
                  <a:srgbClr val="484F56"/>
                </a:solidFill>
                <a:latin typeface="Pontano Sans"/>
                <a:ea typeface="Pontano Sans"/>
              </a:rPr>
              <a:t>https://github.com/ajai-cr7/Srp/tree/master/ResearchPapers</a:t>
            </a:r>
            <a:endParaRPr lang="en-IN" sz="2400" b="0" strike="noStrike"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1B148"/>
        </a:solidFill>
        <a:effectLst/>
      </p:bgPr>
    </p:bg>
    <p:spTree>
      <p:nvGrpSpPr>
        <p:cNvPr id="1" name=""/>
        <p:cNvGrpSpPr/>
        <p:nvPr/>
      </p:nvGrpSpPr>
      <p:grpSpPr>
        <a:xfrm>
          <a:off x="0" y="0"/>
          <a:ext cx="0" cy="0"/>
          <a:chOff x="0" y="0"/>
          <a:chExt cx="0" cy="0"/>
        </a:xfrm>
      </p:grpSpPr>
      <p:sp>
        <p:nvSpPr>
          <p:cNvPr id="277" name="TextShape 1"/>
          <p:cNvSpPr txBox="1"/>
          <p:nvPr/>
        </p:nvSpPr>
        <p:spPr>
          <a:xfrm>
            <a:off x="4429080" y="142920"/>
            <a:ext cx="4480200" cy="428400"/>
          </a:xfrm>
          <a:prstGeom prst="rect">
            <a:avLst/>
          </a:prstGeom>
          <a:noFill/>
          <a:ln>
            <a:noFill/>
          </a:ln>
        </p:spPr>
        <p:txBody>
          <a:bodyPr tIns="91440" bIns="91440" anchor="b"/>
          <a:lstStyle/>
          <a:p>
            <a:pPr algn="ctr">
              <a:lnSpc>
                <a:spcPct val="100000"/>
              </a:lnSpc>
            </a:pPr>
            <a:r>
              <a:rPr lang="en-IN" sz="3600" b="1" u="sng" strike="noStrike" spc="-1">
                <a:solidFill>
                  <a:srgbClr val="10181E"/>
                </a:solidFill>
                <a:uFillTx/>
                <a:latin typeface="Dosis ExtraLight"/>
                <a:ea typeface="Dosis ExtraLight"/>
              </a:rPr>
              <a:t>LITERATURE VIEW</a:t>
            </a:r>
            <a:endParaRPr lang="en-IN" sz="3600" b="0" strike="noStrike" spc="-1">
              <a:solidFill>
                <a:srgbClr val="000000"/>
              </a:solidFill>
              <a:latin typeface="Arial"/>
            </a:endParaRPr>
          </a:p>
        </p:txBody>
      </p:sp>
      <p:sp>
        <p:nvSpPr>
          <p:cNvPr id="278" name="TextShape 2"/>
          <p:cNvSpPr txBox="1"/>
          <p:nvPr/>
        </p:nvSpPr>
        <p:spPr>
          <a:xfrm>
            <a:off x="4665960" y="2269080"/>
            <a:ext cx="4020120" cy="1850760"/>
          </a:xfrm>
          <a:prstGeom prst="rect">
            <a:avLst/>
          </a:prstGeom>
          <a:noFill/>
          <a:ln>
            <a:noFill/>
          </a:ln>
        </p:spPr>
        <p:txBody>
          <a:bodyPr tIns="91440" bIns="91440"/>
          <a:lstStyle/>
          <a:p>
            <a:pPr algn="ctr"/>
            <a:endParaRPr lang="en-IN" sz="3200" b="0" strike="noStrike" spc="-1">
              <a:latin typeface="Arial"/>
            </a:endParaRPr>
          </a:p>
        </p:txBody>
      </p:sp>
      <p:sp>
        <p:nvSpPr>
          <p:cNvPr id="279" name="TextShape 3"/>
          <p:cNvSpPr txBox="1"/>
          <p:nvPr/>
        </p:nvSpPr>
        <p:spPr>
          <a:xfrm>
            <a:off x="76320" y="4749840"/>
            <a:ext cx="548280" cy="393120"/>
          </a:xfrm>
          <a:prstGeom prst="rect">
            <a:avLst/>
          </a:prstGeom>
          <a:noFill/>
          <a:ln>
            <a:noFill/>
          </a:ln>
        </p:spPr>
        <p:txBody>
          <a:bodyPr tIns="91440" bIns="91440" anchor="ctr"/>
          <a:lstStyle/>
          <a:p>
            <a:pPr>
              <a:lnSpc>
                <a:spcPct val="100000"/>
              </a:lnSpc>
            </a:pPr>
            <a:fld id="{0DD7BBA5-8CEF-4A20-8617-F5698C207852}" type="slidenum">
              <a:rPr lang="en-IN" sz="1300" b="0" strike="noStrike" spc="-1">
                <a:solidFill>
                  <a:srgbClr val="FFFFFF"/>
                </a:solidFill>
                <a:latin typeface="Dosis ExtraLight"/>
                <a:ea typeface="Dosis ExtraLight"/>
              </a:rPr>
              <a:t>7</a:t>
            </a:fld>
            <a:endParaRPr lang="en-IN" sz="1300" b="0" strike="noStrike" spc="-1">
              <a:latin typeface="Times New Roman"/>
            </a:endParaRPr>
          </a:p>
        </p:txBody>
      </p:sp>
      <p:grpSp>
        <p:nvGrpSpPr>
          <p:cNvPr id="280" name="Group 4"/>
          <p:cNvGrpSpPr/>
          <p:nvPr/>
        </p:nvGrpSpPr>
        <p:grpSpPr>
          <a:xfrm>
            <a:off x="463320" y="418320"/>
            <a:ext cx="1417320" cy="1380240"/>
            <a:chOff x="463320" y="418320"/>
            <a:chExt cx="1417320" cy="1380240"/>
          </a:xfrm>
        </p:grpSpPr>
        <p:sp>
          <p:nvSpPr>
            <p:cNvPr id="281" name="CustomShape 5"/>
            <p:cNvSpPr/>
            <p:nvPr/>
          </p:nvSpPr>
          <p:spPr>
            <a:xfrm>
              <a:off x="463320" y="418320"/>
              <a:ext cx="1417320" cy="1380240"/>
            </a:xfrm>
            <a:custGeom>
              <a:avLst/>
              <a:gdLst/>
              <a:ahLst/>
              <a:cxnLst/>
              <a:rect l="l" t="t" r="r" b="b"/>
              <a:pathLst>
                <a:path w="20712" h="20174">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style>
            <a:lnRef idx="0">
              <a:scrgbClr r="0" g="0" b="0"/>
            </a:lnRef>
            <a:fillRef idx="0">
              <a:scrgbClr r="0" g="0" b="0"/>
            </a:fillRef>
            <a:effectRef idx="0">
              <a:scrgbClr r="0" g="0" b="0"/>
            </a:effectRef>
            <a:fontRef idx="minor"/>
          </p:style>
        </p:sp>
        <p:sp>
          <p:nvSpPr>
            <p:cNvPr id="282" name="CustomShape 6"/>
            <p:cNvSpPr/>
            <p:nvPr/>
          </p:nvSpPr>
          <p:spPr>
            <a:xfrm>
              <a:off x="711000" y="647280"/>
              <a:ext cx="922320" cy="922320"/>
            </a:xfrm>
            <a:custGeom>
              <a:avLst/>
              <a:gdLst/>
              <a:ahLst/>
              <a:cxnLst/>
              <a:rect l="l" t="t" r="r" b="b"/>
              <a:pathLst>
                <a:path w="13482" h="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style>
            <a:lnRef idx="0">
              <a:scrgbClr r="0" g="0" b="0"/>
            </a:lnRef>
            <a:fillRef idx="0">
              <a:scrgbClr r="0" g="0" b="0"/>
            </a:fillRef>
            <a:effectRef idx="0">
              <a:scrgbClr r="0" g="0" b="0"/>
            </a:effectRef>
            <a:fontRef idx="minor"/>
          </p:style>
        </p:sp>
      </p:grpSp>
      <p:sp>
        <p:nvSpPr>
          <p:cNvPr id="283" name="CustomShape 7"/>
          <p:cNvSpPr/>
          <p:nvPr/>
        </p:nvSpPr>
        <p:spPr>
          <a:xfrm>
            <a:off x="2027160" y="916560"/>
            <a:ext cx="1417320" cy="800280"/>
          </a:xfrm>
          <a:custGeom>
            <a:avLst/>
            <a:gdLst/>
            <a:ahLst/>
            <a:cxnLst/>
            <a:rect l="l" t="t" r="r" b="b"/>
            <a:pathLst>
              <a:path w="19198" h="10845">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9BCF63"/>
          </a:solidFill>
          <a:ln>
            <a:noFill/>
          </a:ln>
        </p:spPr>
        <p:style>
          <a:lnRef idx="0">
            <a:scrgbClr r="0" g="0" b="0"/>
          </a:lnRef>
          <a:fillRef idx="0">
            <a:scrgbClr r="0" g="0" b="0"/>
          </a:fillRef>
          <a:effectRef idx="0">
            <a:scrgbClr r="0" g="0" b="0"/>
          </a:effectRef>
          <a:fontRef idx="minor"/>
        </p:style>
      </p:sp>
      <p:grpSp>
        <p:nvGrpSpPr>
          <p:cNvPr id="284" name="Group 8"/>
          <p:cNvGrpSpPr/>
          <p:nvPr/>
        </p:nvGrpSpPr>
        <p:grpSpPr>
          <a:xfrm>
            <a:off x="1748880" y="3207600"/>
            <a:ext cx="1128240" cy="1470600"/>
            <a:chOff x="1748880" y="3207600"/>
            <a:chExt cx="1128240" cy="1470600"/>
          </a:xfrm>
        </p:grpSpPr>
        <p:sp>
          <p:nvSpPr>
            <p:cNvPr id="285" name="CustomShape 9"/>
            <p:cNvSpPr/>
            <p:nvPr/>
          </p:nvSpPr>
          <p:spPr>
            <a:xfrm>
              <a:off x="2404800" y="3207600"/>
              <a:ext cx="374760" cy="372960"/>
            </a:xfrm>
            <a:custGeom>
              <a:avLst/>
              <a:gdLst/>
              <a:ahLst/>
              <a:cxnLst/>
              <a:rect l="l" t="t" r="r" b="b"/>
              <a:pathLst>
                <a:path w="5057" h="5032">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B8F567"/>
            </a:solidFill>
            <a:ln>
              <a:noFill/>
            </a:ln>
          </p:spPr>
          <p:style>
            <a:lnRef idx="0">
              <a:scrgbClr r="0" g="0" b="0"/>
            </a:lnRef>
            <a:fillRef idx="0">
              <a:scrgbClr r="0" g="0" b="0"/>
            </a:fillRef>
            <a:effectRef idx="0">
              <a:scrgbClr r="0" g="0" b="0"/>
            </a:effectRef>
            <a:fontRef idx="minor"/>
          </p:style>
        </p:sp>
        <p:sp>
          <p:nvSpPr>
            <p:cNvPr id="286" name="CustomShape 10"/>
            <p:cNvSpPr/>
            <p:nvPr/>
          </p:nvSpPr>
          <p:spPr>
            <a:xfrm>
              <a:off x="1781640" y="3267360"/>
              <a:ext cx="1095480" cy="1410840"/>
            </a:xfrm>
            <a:custGeom>
              <a:avLst/>
              <a:gdLst/>
              <a:ahLst/>
              <a:cxnLst/>
              <a:rect l="l" t="t" r="r" b="b"/>
              <a:pathLst>
                <a:path w="14776" h="19027">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B8F567"/>
            </a:solidFill>
            <a:ln>
              <a:noFill/>
            </a:ln>
          </p:spPr>
          <p:style>
            <a:lnRef idx="0">
              <a:scrgbClr r="0" g="0" b="0"/>
            </a:lnRef>
            <a:fillRef idx="0">
              <a:scrgbClr r="0" g="0" b="0"/>
            </a:fillRef>
            <a:effectRef idx="0">
              <a:scrgbClr r="0" g="0" b="0"/>
            </a:effectRef>
            <a:fontRef idx="minor"/>
          </p:style>
        </p:sp>
        <p:sp>
          <p:nvSpPr>
            <p:cNvPr id="287" name="CustomShape 11"/>
            <p:cNvSpPr/>
            <p:nvPr/>
          </p:nvSpPr>
          <p:spPr>
            <a:xfrm>
              <a:off x="1748880" y="3390480"/>
              <a:ext cx="508680" cy="508680"/>
            </a:xfrm>
            <a:custGeom>
              <a:avLst/>
              <a:gdLst/>
              <a:ahLst/>
              <a:cxnLst/>
              <a:rect l="l" t="t" r="r" b="b"/>
              <a:pathLst>
                <a:path w="6864" h="6864">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B8F567"/>
            </a:solidFill>
            <a:ln>
              <a:noFill/>
            </a:ln>
          </p:spPr>
          <p:style>
            <a:lnRef idx="0">
              <a:scrgbClr r="0" g="0" b="0"/>
            </a:lnRef>
            <a:fillRef idx="0">
              <a:scrgbClr r="0" g="0" b="0"/>
            </a:fillRef>
            <a:effectRef idx="0">
              <a:scrgbClr r="0" g="0" b="0"/>
            </a:effectRef>
            <a:fontRef idx="minor"/>
          </p:style>
        </p:sp>
      </p:grpSp>
      <p:sp>
        <p:nvSpPr>
          <p:cNvPr id="288" name="CustomShape 12"/>
          <p:cNvSpPr/>
          <p:nvPr/>
        </p:nvSpPr>
        <p:spPr>
          <a:xfrm>
            <a:off x="1119600" y="2269080"/>
            <a:ext cx="1775160" cy="981000"/>
          </a:xfrm>
          <a:custGeom>
            <a:avLst/>
            <a:gdLst/>
            <a:ahLst/>
            <a:cxnLst/>
            <a:rect l="l" t="t" r="r" b="b"/>
            <a:pathLst>
              <a:path w="19002" h="10503">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89" name="CustomShape 13"/>
          <p:cNvSpPr/>
          <p:nvPr/>
        </p:nvSpPr>
        <p:spPr>
          <a:xfrm>
            <a:off x="3404520" y="595080"/>
            <a:ext cx="696240" cy="393120"/>
          </a:xfrm>
          <a:custGeom>
            <a:avLst/>
            <a:gdLst/>
            <a:ahLst/>
            <a:cxnLst/>
            <a:rect l="l" t="t" r="r" b="b"/>
            <a:pathLst>
              <a:path w="19198" h="10845">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9BCF63"/>
          </a:solidFill>
          <a:ln>
            <a:noFill/>
          </a:ln>
        </p:spPr>
        <p:style>
          <a:lnRef idx="0">
            <a:scrgbClr r="0" g="0" b="0"/>
          </a:lnRef>
          <a:fillRef idx="0">
            <a:scrgbClr r="0" g="0" b="0"/>
          </a:fillRef>
          <a:effectRef idx="0">
            <a:scrgbClr r="0" g="0" b="0"/>
          </a:effectRef>
          <a:fontRef idx="minor"/>
        </p:style>
      </p:sp>
      <p:pic>
        <p:nvPicPr>
          <p:cNvPr id="290" name="Picture 1"/>
          <p:cNvPicPr/>
          <p:nvPr/>
        </p:nvPicPr>
        <p:blipFill>
          <a:blip r:embed="rId2"/>
          <a:stretch/>
        </p:blipFill>
        <p:spPr>
          <a:xfrm>
            <a:off x="3000240" y="1000080"/>
            <a:ext cx="6143400" cy="3219120"/>
          </a:xfrm>
          <a:prstGeom prst="rect">
            <a:avLst/>
          </a:prstGeom>
          <a:ln w="9360">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91" name="TextShape 1"/>
          <p:cNvSpPr txBox="1"/>
          <p:nvPr/>
        </p:nvSpPr>
        <p:spPr>
          <a:xfrm>
            <a:off x="76320" y="4749840"/>
            <a:ext cx="548280" cy="393120"/>
          </a:xfrm>
          <a:prstGeom prst="rect">
            <a:avLst/>
          </a:prstGeom>
          <a:noFill/>
          <a:ln>
            <a:noFill/>
          </a:ln>
        </p:spPr>
        <p:txBody>
          <a:bodyPr tIns="91440" bIns="91440" anchor="ctr"/>
          <a:lstStyle/>
          <a:p>
            <a:pPr>
              <a:lnSpc>
                <a:spcPct val="100000"/>
              </a:lnSpc>
            </a:pPr>
            <a:fld id="{97171DCD-B0F1-4EE7-85C0-EF4DAEE5804D}" type="slidenum">
              <a:rPr lang="en-IN" sz="1300" b="0" strike="noStrike" spc="-1">
                <a:solidFill>
                  <a:srgbClr val="51B148"/>
                </a:solidFill>
                <a:latin typeface="Dosis ExtraLight"/>
                <a:ea typeface="Dosis ExtraLight"/>
              </a:rPr>
              <a:t>8</a:t>
            </a:fld>
            <a:endParaRPr lang="en-IN" sz="1300" b="0" strike="noStrike" spc="-1">
              <a:latin typeface="Times New Roman"/>
            </a:endParaRPr>
          </a:p>
        </p:txBody>
      </p:sp>
      <p:sp>
        <p:nvSpPr>
          <p:cNvPr id="292" name="TextShape 2"/>
          <p:cNvSpPr txBox="1"/>
          <p:nvPr/>
        </p:nvSpPr>
        <p:spPr>
          <a:xfrm>
            <a:off x="145080" y="662040"/>
            <a:ext cx="8541360" cy="3436920"/>
          </a:xfrm>
          <a:prstGeom prst="rect">
            <a:avLst/>
          </a:prstGeom>
          <a:noFill/>
          <a:ln>
            <a:noFill/>
          </a:ln>
        </p:spPr>
        <p:txBody>
          <a:bodyPr tIns="91440" bIns="91440"/>
          <a:lstStyle/>
          <a:p>
            <a:pPr marL="457200" indent="-380520">
              <a:lnSpc>
                <a:spcPct val="100000"/>
              </a:lnSpc>
              <a:spcBef>
                <a:spcPts val="601"/>
              </a:spcBef>
              <a:buClr>
                <a:srgbClr val="9BCF63"/>
              </a:buClr>
              <a:buFont typeface="Pontano Sans"/>
              <a:buChar char="⊷"/>
            </a:pPr>
            <a:r>
              <a:rPr lang="en-IN" sz="1800" b="0" strike="noStrike" spc="-1">
                <a:solidFill>
                  <a:srgbClr val="10181E"/>
                </a:solidFill>
                <a:latin typeface="Arial"/>
                <a:ea typeface="Arial"/>
              </a:rPr>
              <a:t>Our idea is to project the environmental websites with various prediction models.</a:t>
            </a:r>
            <a:endParaRPr lang="en-IN" sz="1800" b="0" strike="noStrike" spc="-1">
              <a:solidFill>
                <a:srgbClr val="000000"/>
              </a:solidFill>
              <a:latin typeface="Arial"/>
            </a:endParaRPr>
          </a:p>
          <a:p>
            <a:pPr marL="457200" indent="-380520">
              <a:lnSpc>
                <a:spcPct val="100000"/>
              </a:lnSpc>
              <a:spcBef>
                <a:spcPts val="601"/>
              </a:spcBef>
              <a:buClr>
                <a:srgbClr val="9BCF63"/>
              </a:buClr>
              <a:buFont typeface="Pontano Sans"/>
              <a:buChar char="⊷"/>
            </a:pPr>
            <a:r>
              <a:rPr lang="en-IN" sz="1800" b="0" strike="noStrike" spc="-1">
                <a:solidFill>
                  <a:srgbClr val="10181E"/>
                </a:solidFill>
                <a:latin typeface="Arial"/>
                <a:ea typeface="Arial"/>
              </a:rPr>
              <a:t>The main feature of this project is the combination of materialistic and natural environment scenarios consisting of the rainfall prediction, flood prediction and stock prediction.</a:t>
            </a:r>
            <a:endParaRPr lang="en-IN" sz="1800" b="0" strike="noStrike" spc="-1">
              <a:solidFill>
                <a:srgbClr val="000000"/>
              </a:solidFill>
              <a:latin typeface="Arial"/>
            </a:endParaRPr>
          </a:p>
          <a:p>
            <a:pPr marL="457200" indent="-380520">
              <a:lnSpc>
                <a:spcPct val="100000"/>
              </a:lnSpc>
              <a:spcBef>
                <a:spcPts val="601"/>
              </a:spcBef>
              <a:buClr>
                <a:srgbClr val="9BCF63"/>
              </a:buClr>
              <a:buFont typeface="Pontano Sans"/>
              <a:buChar char="⊷"/>
            </a:pPr>
            <a:r>
              <a:rPr lang="en-IN" sz="1800" b="0" strike="noStrike" spc="-1">
                <a:solidFill>
                  <a:srgbClr val="10181E"/>
                </a:solidFill>
                <a:latin typeface="Arial"/>
                <a:ea typeface="Arial"/>
              </a:rPr>
              <a:t>The stock prediction is included in the materialistic means of environment.</a:t>
            </a:r>
            <a:endParaRPr lang="en-IN" sz="1800" b="0" strike="noStrike" spc="-1">
              <a:solidFill>
                <a:srgbClr val="000000"/>
              </a:solidFill>
              <a:latin typeface="Arial"/>
            </a:endParaRPr>
          </a:p>
          <a:p>
            <a:pPr marL="457200" indent="-380520">
              <a:lnSpc>
                <a:spcPct val="100000"/>
              </a:lnSpc>
              <a:spcBef>
                <a:spcPts val="601"/>
              </a:spcBef>
              <a:buClr>
                <a:srgbClr val="9BCF63"/>
              </a:buClr>
              <a:buFont typeface="Pontano Sans"/>
              <a:buChar char="⊷"/>
            </a:pPr>
            <a:r>
              <a:rPr lang="en-IN" sz="1800" b="0" strike="noStrike" spc="-1">
                <a:solidFill>
                  <a:srgbClr val="10181E"/>
                </a:solidFill>
                <a:latin typeface="Arial"/>
                <a:ea typeface="Arial"/>
              </a:rPr>
              <a:t>This website makes us to access these three things which is unique in the common world.</a:t>
            </a:r>
            <a:endParaRPr lang="en-IN" sz="1800" b="0" strike="noStrike" spc="-1">
              <a:solidFill>
                <a:srgbClr val="000000"/>
              </a:solidFill>
              <a:latin typeface="Arial"/>
            </a:endParaRPr>
          </a:p>
          <a:p>
            <a:pPr marL="457200" indent="-380520">
              <a:lnSpc>
                <a:spcPct val="100000"/>
              </a:lnSpc>
              <a:spcBef>
                <a:spcPts val="601"/>
              </a:spcBef>
              <a:buClr>
                <a:srgbClr val="9BCF63"/>
              </a:buClr>
              <a:buFont typeface="Pontano Sans"/>
              <a:buChar char="⊷"/>
            </a:pPr>
            <a:r>
              <a:rPr lang="en-IN" sz="1800" b="0" strike="noStrike" spc="-1">
                <a:solidFill>
                  <a:srgbClr val="10181E"/>
                </a:solidFill>
                <a:latin typeface="Arial"/>
                <a:ea typeface="Arial"/>
              </a:rPr>
              <a:t>The propsal of this project has been analysed with various reference papers and implemented in our own fasion.</a:t>
            </a:r>
            <a:endParaRPr lang="en-IN" sz="1800" b="0" strike="noStrike" spc="-1">
              <a:solidFill>
                <a:srgbClr val="000000"/>
              </a:solidFill>
              <a:latin typeface="Arial"/>
            </a:endParaRPr>
          </a:p>
          <a:p>
            <a:pPr marL="76320">
              <a:lnSpc>
                <a:spcPct val="100000"/>
              </a:lnSpc>
              <a:spcBef>
                <a:spcPts val="601"/>
              </a:spcBef>
            </a:pPr>
            <a:endParaRPr lang="en-IN" sz="1800" b="0" strike="noStrike" spc="-1">
              <a:solidFill>
                <a:srgbClr val="000000"/>
              </a:solidFill>
              <a:latin typeface="Arial"/>
            </a:endParaRPr>
          </a:p>
        </p:txBody>
      </p:sp>
      <p:sp>
        <p:nvSpPr>
          <p:cNvPr id="293" name="TextShape 3"/>
          <p:cNvSpPr txBox="1"/>
          <p:nvPr/>
        </p:nvSpPr>
        <p:spPr>
          <a:xfrm>
            <a:off x="2024640" y="-344880"/>
            <a:ext cx="5094360" cy="1171800"/>
          </a:xfrm>
          <a:prstGeom prst="rect">
            <a:avLst/>
          </a:prstGeom>
          <a:noFill/>
          <a:ln>
            <a:noFill/>
          </a:ln>
        </p:spPr>
        <p:txBody>
          <a:bodyPr tIns="91440" bIns="91440" anchor="b"/>
          <a:lstStyle/>
          <a:p>
            <a:pPr algn="ctr">
              <a:lnSpc>
                <a:spcPct val="100000"/>
              </a:lnSpc>
            </a:pPr>
            <a:r>
              <a:rPr lang="en-IN" sz="3600" b="1" u="sng" strike="noStrike" spc="-1">
                <a:solidFill>
                  <a:srgbClr val="10181E"/>
                </a:solidFill>
                <a:uFillTx/>
                <a:latin typeface="Dosis ExtraLight"/>
                <a:ea typeface="Dosis ExtraLight"/>
              </a:rPr>
              <a:t>PROPOSAL</a:t>
            </a:r>
            <a:r>
              <a:rPr lang="en-IN" sz="3600" b="1" strike="noStrike" spc="-1">
                <a:solidFill>
                  <a:srgbClr val="10181E"/>
                </a:solidFill>
                <a:latin typeface="Dosis ExtraLight"/>
                <a:ea typeface="Dosis ExtraLight"/>
              </a:rPr>
              <a:t> </a:t>
            </a:r>
            <a:endParaRPr lang="en-IN" sz="36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TextShape 1"/>
          <p:cNvSpPr txBox="1"/>
          <p:nvPr/>
        </p:nvSpPr>
        <p:spPr>
          <a:xfrm>
            <a:off x="3143160" y="142920"/>
            <a:ext cx="5543280" cy="642600"/>
          </a:xfrm>
          <a:prstGeom prst="rect">
            <a:avLst/>
          </a:prstGeom>
          <a:noFill/>
          <a:ln>
            <a:noFill/>
          </a:ln>
        </p:spPr>
        <p:txBody>
          <a:bodyPr tIns="91440" bIns="91440" anchor="b"/>
          <a:lstStyle/>
          <a:p>
            <a:pPr>
              <a:lnSpc>
                <a:spcPct val="100000"/>
              </a:lnSpc>
            </a:pPr>
            <a:r>
              <a:rPr lang="en-IN" sz="3600" b="0" strike="noStrike" spc="-1">
                <a:solidFill>
                  <a:srgbClr val="9BCF63"/>
                </a:solidFill>
                <a:latin typeface="Dosis ExtraLight"/>
                <a:ea typeface="Dosis ExtraLight"/>
              </a:rPr>
              <a:t>References</a:t>
            </a:r>
            <a:endParaRPr lang="en-IN" sz="3600" b="0" strike="noStrike" spc="-1">
              <a:solidFill>
                <a:srgbClr val="000000"/>
              </a:solidFill>
              <a:latin typeface="Arial"/>
            </a:endParaRPr>
          </a:p>
        </p:txBody>
      </p:sp>
      <p:sp>
        <p:nvSpPr>
          <p:cNvPr id="295" name="TextShape 2"/>
          <p:cNvSpPr txBox="1"/>
          <p:nvPr/>
        </p:nvSpPr>
        <p:spPr>
          <a:xfrm>
            <a:off x="5241960" y="1999080"/>
            <a:ext cx="3444480" cy="2100240"/>
          </a:xfrm>
          <a:prstGeom prst="rect">
            <a:avLst/>
          </a:prstGeom>
          <a:noFill/>
          <a:ln>
            <a:noFill/>
          </a:ln>
        </p:spPr>
        <p:txBody>
          <a:bodyPr tIns="91440" bIns="91440"/>
          <a:lstStyle/>
          <a:p>
            <a:endParaRPr lang="en-IN" sz="1400" b="0" strike="noStrike" spc="-1">
              <a:solidFill>
                <a:srgbClr val="000000"/>
              </a:solidFill>
              <a:latin typeface="Arial"/>
            </a:endParaRPr>
          </a:p>
        </p:txBody>
      </p:sp>
      <p:sp>
        <p:nvSpPr>
          <p:cNvPr id="296" name="TextShape 3"/>
          <p:cNvSpPr txBox="1"/>
          <p:nvPr/>
        </p:nvSpPr>
        <p:spPr>
          <a:xfrm>
            <a:off x="76320" y="4749840"/>
            <a:ext cx="548280" cy="393120"/>
          </a:xfrm>
          <a:prstGeom prst="rect">
            <a:avLst/>
          </a:prstGeom>
          <a:noFill/>
          <a:ln>
            <a:noFill/>
          </a:ln>
        </p:spPr>
        <p:txBody>
          <a:bodyPr tIns="91440" bIns="91440" anchor="ctr"/>
          <a:lstStyle/>
          <a:p>
            <a:pPr>
              <a:lnSpc>
                <a:spcPct val="100000"/>
              </a:lnSpc>
            </a:pPr>
            <a:fld id="{3C5CFD69-467D-456B-8588-56B5098B106E}" type="slidenum">
              <a:rPr lang="en-IN" sz="1300" b="0" strike="noStrike" spc="-1">
                <a:solidFill>
                  <a:srgbClr val="51B148"/>
                </a:solidFill>
                <a:latin typeface="Dosis ExtraLight"/>
                <a:ea typeface="Dosis ExtraLight"/>
              </a:rPr>
              <a:t>9</a:t>
            </a:fld>
            <a:endParaRPr lang="en-IN" sz="1300" b="0" strike="noStrike" spc="-1">
              <a:latin typeface="Times New Roman"/>
            </a:endParaRPr>
          </a:p>
        </p:txBody>
      </p:sp>
      <p:sp>
        <p:nvSpPr>
          <p:cNvPr id="297" name="CustomShape 4"/>
          <p:cNvSpPr/>
          <p:nvPr/>
        </p:nvSpPr>
        <p:spPr>
          <a:xfrm>
            <a:off x="0" y="0"/>
            <a:ext cx="8789400" cy="276224"/>
          </a:xfrm>
          <a:prstGeom prst="rect">
            <a:avLst/>
          </a:prstGeom>
          <a:ln/>
        </p:spPr>
        <p:style>
          <a:lnRef idx="2">
            <a:schemeClr val="dk1"/>
          </a:lnRef>
          <a:fillRef idx="1">
            <a:schemeClr val="lt1"/>
          </a:fillRef>
          <a:effectRef idx="0">
            <a:schemeClr val="dk1"/>
          </a:effectRef>
          <a:fontRef idx="minor">
            <a:schemeClr val="dk1"/>
          </a:fontRef>
        </p:style>
        <p:txBody>
          <a:bodyPr/>
          <a:lstStyle/>
          <a:p>
            <a:r>
              <a:rPr lang="en-US" u="sng" dirty="0" smtClean="0"/>
              <a:t>REFERENCES:</a:t>
            </a:r>
            <a:endParaRPr lang="en-IN" u="sng" dirty="0"/>
          </a:p>
        </p:txBody>
      </p:sp>
      <p:pic>
        <p:nvPicPr>
          <p:cNvPr id="298" name="Picture 2"/>
          <p:cNvPicPr/>
          <p:nvPr/>
        </p:nvPicPr>
        <p:blipFill>
          <a:blip r:embed="rId2"/>
          <a:stretch/>
        </p:blipFill>
        <p:spPr>
          <a:xfrm>
            <a:off x="142920" y="276224"/>
            <a:ext cx="8715240" cy="4866734"/>
          </a:xfrm>
          <a:prstGeom prst="rect">
            <a:avLst/>
          </a:prstGeom>
          <a:ln w="9360">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66666"/>
      </a:dk2>
      <a:lt2>
        <a:srgbClr val="EEF1F3"/>
      </a:lt2>
      <a:accent1>
        <a:srgbClr val="9BCF63"/>
      </a:accent1>
      <a:accent2>
        <a:srgbClr val="51B148"/>
      </a:accent2>
      <a:accent3>
        <a:srgbClr val="B8F567"/>
      </a:accent3>
      <a:accent4>
        <a:srgbClr val="484F56"/>
      </a:accent4>
      <a:accent5>
        <a:srgbClr val="89A8BF"/>
      </a:accent5>
      <a:accent6>
        <a:srgbClr val="E0E8EE"/>
      </a:accent6>
      <a:hlink>
        <a:srgbClr val="9BCF63"/>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66666"/>
      </a:dk2>
      <a:lt2>
        <a:srgbClr val="EEF1F3"/>
      </a:lt2>
      <a:accent1>
        <a:srgbClr val="9BCF63"/>
      </a:accent1>
      <a:accent2>
        <a:srgbClr val="51B148"/>
      </a:accent2>
      <a:accent3>
        <a:srgbClr val="B8F567"/>
      </a:accent3>
      <a:accent4>
        <a:srgbClr val="484F56"/>
      </a:accent4>
      <a:accent5>
        <a:srgbClr val="89A8BF"/>
      </a:accent5>
      <a:accent6>
        <a:srgbClr val="E0E8EE"/>
      </a:accent6>
      <a:hlink>
        <a:srgbClr val="9BCF63"/>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66666"/>
      </a:dk2>
      <a:lt2>
        <a:srgbClr val="EEF1F3"/>
      </a:lt2>
      <a:accent1>
        <a:srgbClr val="9BCF63"/>
      </a:accent1>
      <a:accent2>
        <a:srgbClr val="51B148"/>
      </a:accent2>
      <a:accent3>
        <a:srgbClr val="B8F567"/>
      </a:accent3>
      <a:accent4>
        <a:srgbClr val="484F56"/>
      </a:accent4>
      <a:accent5>
        <a:srgbClr val="89A8BF"/>
      </a:accent5>
      <a:accent6>
        <a:srgbClr val="E0E8EE"/>
      </a:accent6>
      <a:hlink>
        <a:srgbClr val="9BCF63"/>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666666"/>
      </a:dk2>
      <a:lt2>
        <a:srgbClr val="EEF1F3"/>
      </a:lt2>
      <a:accent1>
        <a:srgbClr val="9BCF63"/>
      </a:accent1>
      <a:accent2>
        <a:srgbClr val="51B148"/>
      </a:accent2>
      <a:accent3>
        <a:srgbClr val="B8F567"/>
      </a:accent3>
      <a:accent4>
        <a:srgbClr val="484F56"/>
      </a:accent4>
      <a:accent5>
        <a:srgbClr val="89A8BF"/>
      </a:accent5>
      <a:accent6>
        <a:srgbClr val="E0E8EE"/>
      </a:accent6>
      <a:hlink>
        <a:srgbClr val="9BCF63"/>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666666"/>
      </a:dk2>
      <a:lt2>
        <a:srgbClr val="EEF1F3"/>
      </a:lt2>
      <a:accent1>
        <a:srgbClr val="9BCF63"/>
      </a:accent1>
      <a:accent2>
        <a:srgbClr val="51B148"/>
      </a:accent2>
      <a:accent3>
        <a:srgbClr val="B8F567"/>
      </a:accent3>
      <a:accent4>
        <a:srgbClr val="484F56"/>
      </a:accent4>
      <a:accent5>
        <a:srgbClr val="89A8BF"/>
      </a:accent5>
      <a:accent6>
        <a:srgbClr val="E0E8EE"/>
      </a:accent6>
      <a:hlink>
        <a:srgbClr val="9BCF63"/>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666666"/>
      </a:dk2>
      <a:lt2>
        <a:srgbClr val="EEF1F3"/>
      </a:lt2>
      <a:accent1>
        <a:srgbClr val="9BCF63"/>
      </a:accent1>
      <a:accent2>
        <a:srgbClr val="51B148"/>
      </a:accent2>
      <a:accent3>
        <a:srgbClr val="B8F567"/>
      </a:accent3>
      <a:accent4>
        <a:srgbClr val="484F56"/>
      </a:accent4>
      <a:accent5>
        <a:srgbClr val="89A8BF"/>
      </a:accent5>
      <a:accent6>
        <a:srgbClr val="E0E8EE"/>
      </a:accent6>
      <a:hlink>
        <a:srgbClr val="9BCF63"/>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2702</TotalTime>
  <Words>374</Words>
  <Application>Microsoft Office PowerPoint</Application>
  <PresentationFormat>On-screen Show (16:9)</PresentationFormat>
  <Paragraphs>80</Paragraphs>
  <Slides>27</Slides>
  <Notes>0</Notes>
  <HiddenSlides>0</HiddenSlides>
  <MMClips>0</MMClips>
  <ScaleCrop>false</ScaleCrop>
  <HeadingPairs>
    <vt:vector size="4" baseType="variant">
      <vt:variant>
        <vt:lpstr>Theme</vt:lpstr>
      </vt:variant>
      <vt:variant>
        <vt:i4>6</vt:i4>
      </vt:variant>
      <vt:variant>
        <vt:lpstr>Slide Titles</vt:lpstr>
      </vt:variant>
      <vt:variant>
        <vt:i4>27</vt:i4>
      </vt:variant>
    </vt:vector>
  </HeadingPairs>
  <TitlesOfParts>
    <vt:vector size="33" baseType="lpstr">
      <vt:lpstr>Office Theme</vt:lpstr>
      <vt:lpstr>Office Theme</vt:lpstr>
      <vt:lpstr>Office Theme</vt:lpstr>
      <vt:lpstr>Office Theme</vt:lpstr>
      <vt:lpstr>Office Theme</vt:lpstr>
      <vt:lpstr>Office Theme</vt:lpstr>
      <vt:lpstr> SOCIALLY RELEVANT PROJECT(IT7513)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SRP ENVIRONMENTAL WEBSITE WITH PREDICTION MODELS! - Ajay.B(2018506010) Abhinav Shekar.S(2018506002) Nabeel Mohamed Sheriff(2018506068)</dc:title>
  <dc:subject/>
  <dc:creator>admin</dc:creator>
  <dc:description/>
  <cp:lastModifiedBy>microsoft</cp:lastModifiedBy>
  <cp:revision>26</cp:revision>
  <dcterms:modified xsi:type="dcterms:W3CDTF">2020-10-28T03:57:18Z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17</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23</vt:i4>
  </property>
</Properties>
</file>