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301" r:id="rId6"/>
    <p:sldId id="297" r:id="rId7"/>
    <p:sldId id="298" r:id="rId8"/>
    <p:sldId id="258" r:id="rId9"/>
    <p:sldId id="261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97549E2-CC33-4F08-BE29-458D3C106723}">
          <p14:sldIdLst>
            <p14:sldId id="256"/>
            <p14:sldId id="301"/>
            <p14:sldId id="297"/>
            <p14:sldId id="298"/>
            <p14:sldId id="258"/>
            <p14:sldId id="261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1A333C-67D5-4871-BDEA-B96CBD1BCC60}" v="27" dt="2025-07-12T06:54:35.4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12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hish Gurrampati" userId="2e632c1255481bf0" providerId="LiveId" clId="{FC1A333C-67D5-4871-BDEA-B96CBD1BCC60}"/>
    <pc:docChg chg="undo custSel addSld delSld modSld modSection">
      <pc:chgData name="Sathish Gurrampati" userId="2e632c1255481bf0" providerId="LiveId" clId="{FC1A333C-67D5-4871-BDEA-B96CBD1BCC60}" dt="2025-07-12T06:59:48.073" v="593" actId="123"/>
      <pc:docMkLst>
        <pc:docMk/>
      </pc:docMkLst>
      <pc:sldChg chg="modSp mod">
        <pc:chgData name="Sathish Gurrampati" userId="2e632c1255481bf0" providerId="LiveId" clId="{FC1A333C-67D5-4871-BDEA-B96CBD1BCC60}" dt="2025-07-12T06:57:25.353" v="576" actId="404"/>
        <pc:sldMkLst>
          <pc:docMk/>
          <pc:sldMk cId="3946934594" sldId="256"/>
        </pc:sldMkLst>
        <pc:spChg chg="mod">
          <ac:chgData name="Sathish Gurrampati" userId="2e632c1255481bf0" providerId="LiveId" clId="{FC1A333C-67D5-4871-BDEA-B96CBD1BCC60}" dt="2025-07-12T06:57:25.353" v="576" actId="404"/>
          <ac:spMkLst>
            <pc:docMk/>
            <pc:sldMk cId="3946934594" sldId="256"/>
            <ac:spMk id="3" creationId="{0D537F64-4C96-4AA8-BB21-E8053A3186DD}"/>
          </ac:spMkLst>
        </pc:spChg>
      </pc:sldChg>
      <pc:sldChg chg="modSp mod">
        <pc:chgData name="Sathish Gurrampati" userId="2e632c1255481bf0" providerId="LiveId" clId="{FC1A333C-67D5-4871-BDEA-B96CBD1BCC60}" dt="2025-07-12T06:57:53.924" v="579" actId="123"/>
        <pc:sldMkLst>
          <pc:docMk/>
          <pc:sldMk cId="3733486012" sldId="258"/>
        </pc:sldMkLst>
        <pc:spChg chg="mod">
          <ac:chgData name="Sathish Gurrampati" userId="2e632c1255481bf0" providerId="LiveId" clId="{FC1A333C-67D5-4871-BDEA-B96CBD1BCC60}" dt="2025-07-12T06:57:53.924" v="579" actId="123"/>
          <ac:spMkLst>
            <pc:docMk/>
            <pc:sldMk cId="3733486012" sldId="258"/>
            <ac:spMk id="10" creationId="{EF2BC084-E6DB-4DE7-B309-042A85EBA700}"/>
          </ac:spMkLst>
        </pc:spChg>
      </pc:sldChg>
      <pc:sldChg chg="modSp mod">
        <pc:chgData name="Sathish Gurrampati" userId="2e632c1255481bf0" providerId="LiveId" clId="{FC1A333C-67D5-4871-BDEA-B96CBD1BCC60}" dt="2025-07-12T06:58:40.580" v="580" actId="1440"/>
        <pc:sldMkLst>
          <pc:docMk/>
          <pc:sldMk cId="3607270498" sldId="261"/>
        </pc:sldMkLst>
        <pc:picChg chg="mod">
          <ac:chgData name="Sathish Gurrampati" userId="2e632c1255481bf0" providerId="LiveId" clId="{FC1A333C-67D5-4871-BDEA-B96CBD1BCC60}" dt="2025-07-12T06:58:40.580" v="580" actId="1440"/>
          <ac:picMkLst>
            <pc:docMk/>
            <pc:sldMk cId="3607270498" sldId="261"/>
            <ac:picMk id="18" creationId="{CCBD2263-74DF-41FE-EC5A-5D6D7C101C08}"/>
          </ac:picMkLst>
        </pc:picChg>
      </pc:sldChg>
      <pc:sldChg chg="modSp mod">
        <pc:chgData name="Sathish Gurrampati" userId="2e632c1255481bf0" providerId="LiveId" clId="{FC1A333C-67D5-4871-BDEA-B96CBD1BCC60}" dt="2025-07-12T06:58:47.172" v="581" actId="123"/>
        <pc:sldMkLst>
          <pc:docMk/>
          <pc:sldMk cId="699117813" sldId="288"/>
        </pc:sldMkLst>
        <pc:spChg chg="mod">
          <ac:chgData name="Sathish Gurrampati" userId="2e632c1255481bf0" providerId="LiveId" clId="{FC1A333C-67D5-4871-BDEA-B96CBD1BCC60}" dt="2025-07-12T06:58:47.172" v="581" actId="123"/>
          <ac:spMkLst>
            <pc:docMk/>
            <pc:sldMk cId="699117813" sldId="288"/>
            <ac:spMk id="4" creationId="{19BA743E-57C9-8C16-FF49-FC95E1A8EB70}"/>
          </ac:spMkLst>
        </pc:spChg>
      </pc:sldChg>
      <pc:sldChg chg="modSp mod">
        <pc:chgData name="Sathish Gurrampati" userId="2e632c1255481bf0" providerId="LiveId" clId="{FC1A333C-67D5-4871-BDEA-B96CBD1BCC60}" dt="2025-07-12T06:58:52.075" v="582" actId="123"/>
        <pc:sldMkLst>
          <pc:docMk/>
          <pc:sldMk cId="2340024998" sldId="289"/>
        </pc:sldMkLst>
        <pc:spChg chg="mod">
          <ac:chgData name="Sathish Gurrampati" userId="2e632c1255481bf0" providerId="LiveId" clId="{FC1A333C-67D5-4871-BDEA-B96CBD1BCC60}" dt="2025-07-12T06:58:52.075" v="582" actId="123"/>
          <ac:spMkLst>
            <pc:docMk/>
            <pc:sldMk cId="2340024998" sldId="289"/>
            <ac:spMk id="4" creationId="{273E3EB5-FF45-A757-AA19-AD515F4F9F79}"/>
          </ac:spMkLst>
        </pc:spChg>
      </pc:sldChg>
      <pc:sldChg chg="modSp mod">
        <pc:chgData name="Sathish Gurrampati" userId="2e632c1255481bf0" providerId="LiveId" clId="{FC1A333C-67D5-4871-BDEA-B96CBD1BCC60}" dt="2025-07-12T06:58:59.154" v="583" actId="123"/>
        <pc:sldMkLst>
          <pc:docMk/>
          <pc:sldMk cId="176445893" sldId="290"/>
        </pc:sldMkLst>
        <pc:spChg chg="mod">
          <ac:chgData name="Sathish Gurrampati" userId="2e632c1255481bf0" providerId="LiveId" clId="{FC1A333C-67D5-4871-BDEA-B96CBD1BCC60}" dt="2025-07-12T06:58:59.154" v="583" actId="123"/>
          <ac:spMkLst>
            <pc:docMk/>
            <pc:sldMk cId="176445893" sldId="290"/>
            <ac:spMk id="4" creationId="{DD283FB7-726D-C681-27AE-932E065EE464}"/>
          </ac:spMkLst>
        </pc:spChg>
      </pc:sldChg>
      <pc:sldChg chg="modSp mod">
        <pc:chgData name="Sathish Gurrampati" userId="2e632c1255481bf0" providerId="LiveId" clId="{FC1A333C-67D5-4871-BDEA-B96CBD1BCC60}" dt="2025-07-12T06:28:07.721" v="3" actId="20577"/>
        <pc:sldMkLst>
          <pc:docMk/>
          <pc:sldMk cId="2100022074" sldId="292"/>
        </pc:sldMkLst>
        <pc:spChg chg="mod">
          <ac:chgData name="Sathish Gurrampati" userId="2e632c1255481bf0" providerId="LiveId" clId="{FC1A333C-67D5-4871-BDEA-B96CBD1BCC60}" dt="2025-07-12T06:28:07.721" v="3" actId="20577"/>
          <ac:spMkLst>
            <pc:docMk/>
            <pc:sldMk cId="2100022074" sldId="292"/>
            <ac:spMk id="4" creationId="{B22185E6-38C8-D9D3-AF14-56595F64A273}"/>
          </ac:spMkLst>
        </pc:spChg>
      </pc:sldChg>
      <pc:sldChg chg="modSp mod">
        <pc:chgData name="Sathish Gurrampati" userId="2e632c1255481bf0" providerId="LiveId" clId="{FC1A333C-67D5-4871-BDEA-B96CBD1BCC60}" dt="2025-07-12T06:59:07.098" v="584" actId="123"/>
        <pc:sldMkLst>
          <pc:docMk/>
          <pc:sldMk cId="3896383000" sldId="293"/>
        </pc:sldMkLst>
        <pc:spChg chg="mod">
          <ac:chgData name="Sathish Gurrampati" userId="2e632c1255481bf0" providerId="LiveId" clId="{FC1A333C-67D5-4871-BDEA-B96CBD1BCC60}" dt="2025-07-12T06:59:07.098" v="584" actId="123"/>
          <ac:spMkLst>
            <pc:docMk/>
            <pc:sldMk cId="3896383000" sldId="293"/>
            <ac:spMk id="4" creationId="{6449AF6A-5CC9-5C2C-DDDA-D91A57F676F9}"/>
          </ac:spMkLst>
        </pc:spChg>
      </pc:sldChg>
      <pc:sldChg chg="modSp mod">
        <pc:chgData name="Sathish Gurrampati" userId="2e632c1255481bf0" providerId="LiveId" clId="{FC1A333C-67D5-4871-BDEA-B96CBD1BCC60}" dt="2025-07-12T06:34:45.846" v="176" actId="5793"/>
        <pc:sldMkLst>
          <pc:docMk/>
          <pc:sldMk cId="2073418714" sldId="294"/>
        </pc:sldMkLst>
        <pc:spChg chg="mod">
          <ac:chgData name="Sathish Gurrampati" userId="2e632c1255481bf0" providerId="LiveId" clId="{FC1A333C-67D5-4871-BDEA-B96CBD1BCC60}" dt="2025-07-12T06:34:45.846" v="176" actId="5793"/>
          <ac:spMkLst>
            <pc:docMk/>
            <pc:sldMk cId="2073418714" sldId="294"/>
            <ac:spMk id="4" creationId="{00EBBBCE-2ED0-2048-31E5-ECE144C5CD57}"/>
          </ac:spMkLst>
        </pc:spChg>
      </pc:sldChg>
      <pc:sldChg chg="modSp mod">
        <pc:chgData name="Sathish Gurrampati" userId="2e632c1255481bf0" providerId="LiveId" clId="{FC1A333C-67D5-4871-BDEA-B96CBD1BCC60}" dt="2025-07-12T06:59:39.405" v="592" actId="20577"/>
        <pc:sldMkLst>
          <pc:docMk/>
          <pc:sldMk cId="4151123008" sldId="295"/>
        </pc:sldMkLst>
        <pc:graphicFrameChg chg="modGraphic">
          <ac:chgData name="Sathish Gurrampati" userId="2e632c1255481bf0" providerId="LiveId" clId="{FC1A333C-67D5-4871-BDEA-B96CBD1BCC60}" dt="2025-07-12T06:59:39.405" v="592" actId="20577"/>
          <ac:graphicFrameMkLst>
            <pc:docMk/>
            <pc:sldMk cId="4151123008" sldId="295"/>
            <ac:graphicFrameMk id="6" creationId="{D297BE6E-400E-5009-6851-681B525B4E82}"/>
          </ac:graphicFrameMkLst>
        </pc:graphicFrameChg>
      </pc:sldChg>
      <pc:sldChg chg="modSp mod">
        <pc:chgData name="Sathish Gurrampati" userId="2e632c1255481bf0" providerId="LiveId" clId="{FC1A333C-67D5-4871-BDEA-B96CBD1BCC60}" dt="2025-07-12T06:59:48.073" v="593" actId="123"/>
        <pc:sldMkLst>
          <pc:docMk/>
          <pc:sldMk cId="3350181405" sldId="296"/>
        </pc:sldMkLst>
        <pc:spChg chg="mod">
          <ac:chgData name="Sathish Gurrampati" userId="2e632c1255481bf0" providerId="LiveId" clId="{FC1A333C-67D5-4871-BDEA-B96CBD1BCC60}" dt="2025-07-12T06:59:48.073" v="593" actId="123"/>
          <ac:spMkLst>
            <pc:docMk/>
            <pc:sldMk cId="3350181405" sldId="296"/>
            <ac:spMk id="4" creationId="{348E18CB-6BB4-9BA0-AEAC-FC34F3E704EE}"/>
          </ac:spMkLst>
        </pc:spChg>
      </pc:sldChg>
      <pc:sldChg chg="modSp mod">
        <pc:chgData name="Sathish Gurrampati" userId="2e632c1255481bf0" providerId="LiveId" clId="{FC1A333C-67D5-4871-BDEA-B96CBD1BCC60}" dt="2025-07-12T06:56:37.962" v="569" actId="5793"/>
        <pc:sldMkLst>
          <pc:docMk/>
          <pc:sldMk cId="872004006" sldId="297"/>
        </pc:sldMkLst>
        <pc:spChg chg="mod">
          <ac:chgData name="Sathish Gurrampati" userId="2e632c1255481bf0" providerId="LiveId" clId="{FC1A333C-67D5-4871-BDEA-B96CBD1BCC60}" dt="2025-07-12T06:56:37.962" v="569" actId="5793"/>
          <ac:spMkLst>
            <pc:docMk/>
            <pc:sldMk cId="872004006" sldId="297"/>
            <ac:spMk id="4" creationId="{68CC900F-5729-F8FC-E34A-34CDC32002D3}"/>
          </ac:spMkLst>
        </pc:spChg>
      </pc:sldChg>
      <pc:sldChg chg="modSp mod">
        <pc:chgData name="Sathish Gurrampati" userId="2e632c1255481bf0" providerId="LiveId" clId="{FC1A333C-67D5-4871-BDEA-B96CBD1BCC60}" dt="2025-07-12T06:57:45.018" v="578" actId="123"/>
        <pc:sldMkLst>
          <pc:docMk/>
          <pc:sldMk cId="2390883379" sldId="298"/>
        </pc:sldMkLst>
        <pc:spChg chg="mod">
          <ac:chgData name="Sathish Gurrampati" userId="2e632c1255481bf0" providerId="LiveId" clId="{FC1A333C-67D5-4871-BDEA-B96CBD1BCC60}" dt="2025-07-12T06:57:45.018" v="578" actId="123"/>
          <ac:spMkLst>
            <pc:docMk/>
            <pc:sldMk cId="2390883379" sldId="298"/>
            <ac:spMk id="4" creationId="{94890773-BA6C-EE95-542D-FEEB4E61C1A3}"/>
          </ac:spMkLst>
        </pc:spChg>
      </pc:sldChg>
      <pc:sldChg chg="addSp delSp modSp new del mod">
        <pc:chgData name="Sathish Gurrampati" userId="2e632c1255481bf0" providerId="LiveId" clId="{FC1A333C-67D5-4871-BDEA-B96CBD1BCC60}" dt="2025-07-12T06:38:04.655" v="199" actId="47"/>
        <pc:sldMkLst>
          <pc:docMk/>
          <pc:sldMk cId="1946382271" sldId="300"/>
        </pc:sldMkLst>
        <pc:spChg chg="del mod">
          <ac:chgData name="Sathish Gurrampati" userId="2e632c1255481bf0" providerId="LiveId" clId="{FC1A333C-67D5-4871-BDEA-B96CBD1BCC60}" dt="2025-07-12T06:30:29.789" v="33" actId="478"/>
          <ac:spMkLst>
            <pc:docMk/>
            <pc:sldMk cId="1946382271" sldId="300"/>
            <ac:spMk id="2" creationId="{771F9E9E-013E-26DE-2805-E5C747E68522}"/>
          </ac:spMkLst>
        </pc:spChg>
        <pc:spChg chg="del mod">
          <ac:chgData name="Sathish Gurrampati" userId="2e632c1255481bf0" providerId="LiveId" clId="{FC1A333C-67D5-4871-BDEA-B96CBD1BCC60}" dt="2025-07-12T06:29:51.528" v="6" actId="478"/>
          <ac:spMkLst>
            <pc:docMk/>
            <pc:sldMk cId="1946382271" sldId="300"/>
            <ac:spMk id="4" creationId="{6F17AE9D-C24A-92C3-B3DE-7D12BF5EFD2D}"/>
          </ac:spMkLst>
        </pc:spChg>
        <pc:spChg chg="add del mod">
          <ac:chgData name="Sathish Gurrampati" userId="2e632c1255481bf0" providerId="LiveId" clId="{FC1A333C-67D5-4871-BDEA-B96CBD1BCC60}" dt="2025-07-12T06:35:13.168" v="180" actId="14100"/>
          <ac:spMkLst>
            <pc:docMk/>
            <pc:sldMk cId="1946382271" sldId="300"/>
            <ac:spMk id="6" creationId="{49CF2020-4E01-1FEA-A141-2FA06E6B51B8}"/>
          </ac:spMkLst>
        </pc:spChg>
      </pc:sldChg>
      <pc:sldChg chg="modSp new mod">
        <pc:chgData name="Sathish Gurrampati" userId="2e632c1255481bf0" providerId="LiveId" clId="{FC1A333C-67D5-4871-BDEA-B96CBD1BCC60}" dt="2025-07-12T06:37:59.800" v="198" actId="1076"/>
        <pc:sldMkLst>
          <pc:docMk/>
          <pc:sldMk cId="285211571" sldId="301"/>
        </pc:sldMkLst>
        <pc:spChg chg="mod">
          <ac:chgData name="Sathish Gurrampati" userId="2e632c1255481bf0" providerId="LiveId" clId="{FC1A333C-67D5-4871-BDEA-B96CBD1BCC60}" dt="2025-07-12T06:37:52.545" v="197" actId="1076"/>
          <ac:spMkLst>
            <pc:docMk/>
            <pc:sldMk cId="285211571" sldId="301"/>
            <ac:spMk id="2" creationId="{833F8EA9-A1CB-A744-72AA-4DEC32090BCC}"/>
          </ac:spMkLst>
        </pc:spChg>
        <pc:spChg chg="mod">
          <ac:chgData name="Sathish Gurrampati" userId="2e632c1255481bf0" providerId="LiveId" clId="{FC1A333C-67D5-4871-BDEA-B96CBD1BCC60}" dt="2025-07-12T06:37:59.800" v="198" actId="1076"/>
          <ac:spMkLst>
            <pc:docMk/>
            <pc:sldMk cId="285211571" sldId="301"/>
            <ac:spMk id="4" creationId="{58221CBD-CE4C-857F-88EF-6B9CE7BCAB24}"/>
          </ac:spMkLst>
        </pc:spChg>
      </pc:sldChg>
      <pc:sldChg chg="modSp new del mod">
        <pc:chgData name="Sathish Gurrampati" userId="2e632c1255481bf0" providerId="LiveId" clId="{FC1A333C-67D5-4871-BDEA-B96CBD1BCC60}" dt="2025-07-12T06:44:23.093" v="310" actId="680"/>
        <pc:sldMkLst>
          <pc:docMk/>
          <pc:sldMk cId="617537983" sldId="302"/>
        </pc:sldMkLst>
        <pc:spChg chg="mod">
          <ac:chgData name="Sathish Gurrampati" userId="2e632c1255481bf0" providerId="LiveId" clId="{FC1A333C-67D5-4871-BDEA-B96CBD1BCC60}" dt="2025-07-12T06:44:22.466" v="309" actId="368"/>
          <ac:spMkLst>
            <pc:docMk/>
            <pc:sldMk cId="617537983" sldId="302"/>
            <ac:spMk id="4" creationId="{A463D8B5-8D5B-894F-C9E2-81EF666CCBD9}"/>
          </ac:spMkLst>
        </pc:spChg>
      </pc:sldChg>
      <pc:sldChg chg="modSp new del">
        <pc:chgData name="Sathish Gurrampati" userId="2e632c1255481bf0" providerId="LiveId" clId="{FC1A333C-67D5-4871-BDEA-B96CBD1BCC60}" dt="2025-07-12T06:57:34.431" v="577" actId="47"/>
        <pc:sldMkLst>
          <pc:docMk/>
          <pc:sldMk cId="2967739650" sldId="302"/>
        </pc:sldMkLst>
        <pc:spChg chg="mod">
          <ac:chgData name="Sathish Gurrampati" userId="2e632c1255481bf0" providerId="LiveId" clId="{FC1A333C-67D5-4871-BDEA-B96CBD1BCC60}" dt="2025-07-12T06:45:22.251" v="377"/>
          <ac:spMkLst>
            <pc:docMk/>
            <pc:sldMk cId="2967739650" sldId="302"/>
            <ac:spMk id="4" creationId="{69DB6DA3-5C2D-DF0B-5F0B-261520B8556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7/12/2025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7/12/2025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3936" y="1709928"/>
            <a:ext cx="9354312" cy="868680"/>
          </a:xfrm>
        </p:spPr>
        <p:txBody>
          <a:bodyPr/>
          <a:lstStyle/>
          <a:p>
            <a:r>
              <a:rPr lang="en-US" sz="5400" dirty="0"/>
              <a:t>AI/ML for Network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312" y="2798064"/>
            <a:ext cx="11750040" cy="3922776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Internship Project at Intel Corporation</a:t>
            </a:r>
          </a:p>
          <a:p>
            <a:r>
              <a:rPr lang="en-US" dirty="0"/>
              <a:t>                                  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Under The Guidance Of</a:t>
            </a:r>
          </a:p>
          <a:p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</a:t>
            </a: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Dr. E.S. Phalguna Krishna</a:t>
            </a:r>
            <a:endParaRPr lang="en-US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DEPARTMENT OF COMPUTER SCIENCE ENGINEERING </a:t>
            </a:r>
          </a:p>
          <a:p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GITAM Deemed to be University, Bengaluru</a:t>
            </a:r>
          </a:p>
          <a:p>
            <a:endParaRPr lang="en-US" dirty="0"/>
          </a:p>
          <a:p>
            <a:r>
              <a:rPr lang="en-IN" dirty="0"/>
              <a:t>Presented by:</a:t>
            </a:r>
          </a:p>
          <a:p>
            <a:r>
              <a:rPr lang="en-IN" sz="1600" dirty="0"/>
              <a:t>Y. Madhusudhan(BU22CSEN0400224)</a:t>
            </a:r>
          </a:p>
          <a:p>
            <a:r>
              <a:rPr lang="en-IN" sz="1600" dirty="0"/>
              <a:t>G. Rohith(BU22CSEN0600072)</a:t>
            </a:r>
          </a:p>
          <a:p>
            <a:r>
              <a:rPr lang="en-IN" sz="1600" dirty="0"/>
              <a:t>G.V. Sathish Kumar Reddy(BU22CSEN0400227)</a:t>
            </a:r>
          </a:p>
          <a:p>
            <a:endParaRPr lang="en-IN" dirty="0"/>
          </a:p>
          <a:p>
            <a:endParaRPr lang="en-IN" dirty="0"/>
          </a:p>
          <a:p>
            <a:endParaRPr lang="en-IN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5F78-B967-BAB1-BED8-CD6D0112B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445" y="603841"/>
            <a:ext cx="11214100" cy="590931"/>
          </a:xfrm>
        </p:spPr>
        <p:txBody>
          <a:bodyPr/>
          <a:lstStyle/>
          <a:p>
            <a:r>
              <a:rPr lang="en-IN" sz="3600" dirty="0"/>
              <a:t>Docker-Based Deployment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58B357-CEBD-9734-A903-0ABE4C95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F6215-3D79-3EBC-C90D-B9B5D14058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3736" y="1930185"/>
            <a:ext cx="9346045" cy="4093243"/>
          </a:xfrm>
        </p:spPr>
        <p:txBody>
          <a:bodyPr/>
          <a:lstStyle/>
          <a:p>
            <a:r>
              <a:rPr lang="en-US" sz="2400" dirty="0"/>
              <a:t>The application was containerized using a </a:t>
            </a:r>
            <a:r>
              <a:rPr lang="en-US" sz="2400" dirty="0" err="1"/>
              <a:t>Dockerfile</a:t>
            </a:r>
            <a:r>
              <a:rPr lang="en-US" sz="2400" dirty="0"/>
              <a:t>.</a:t>
            </a:r>
          </a:p>
          <a:p>
            <a:r>
              <a:rPr lang="en-US" sz="2400" dirty="0"/>
              <a:t>Using docker-compose to execute:</a:t>
            </a:r>
          </a:p>
          <a:p>
            <a:pPr marL="0" indent="0">
              <a:buNone/>
            </a:pPr>
            <a:r>
              <a:rPr lang="en-US" sz="2400" dirty="0"/>
              <a:t>          -&gt; The web server </a:t>
            </a:r>
            <a:r>
              <a:rPr lang="en-US" sz="2400" dirty="0" err="1"/>
              <a:t>FastAPI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-&gt;The Redis server</a:t>
            </a:r>
          </a:p>
          <a:p>
            <a:pPr marL="0" indent="0">
              <a:buNone/>
            </a:pPr>
            <a:r>
              <a:rPr lang="en-US" sz="2400" dirty="0"/>
              <a:t>          -&gt;Customer service history</a:t>
            </a:r>
          </a:p>
          <a:p>
            <a:r>
              <a:rPr lang="en-US" sz="2400" dirty="0"/>
              <a:t>Local deployment made easier: docker-compose up --build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6846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E5D1-E86D-29CA-0FD4-933F1C4B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7845" y="496743"/>
            <a:ext cx="11214100" cy="590931"/>
          </a:xfrm>
        </p:spPr>
        <p:txBody>
          <a:bodyPr/>
          <a:lstStyle/>
          <a:p>
            <a:r>
              <a:rPr lang="en-IN" sz="3600" dirty="0"/>
              <a:t>Precision and Outcomes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F15468-82BB-B3E8-AA4A-0C9C9FF1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185E6-38C8-D9D3-AF14-56595F64A2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948657"/>
            <a:ext cx="10807700" cy="4093243"/>
          </a:xfrm>
        </p:spPr>
        <p:txBody>
          <a:bodyPr/>
          <a:lstStyle/>
          <a:p>
            <a:r>
              <a:rPr lang="en-US" sz="2400"/>
              <a:t>~90% </a:t>
            </a:r>
            <a:r>
              <a:rPr lang="en-US" sz="2400" dirty="0"/>
              <a:t>detection accuracy was attained.</a:t>
            </a:r>
          </a:p>
          <a:p>
            <a:r>
              <a:rPr lang="en-US" sz="2400" dirty="0"/>
              <a:t>Minimal false positives on innocuous data</a:t>
            </a:r>
          </a:p>
          <a:p>
            <a:r>
              <a:rPr lang="en-US" sz="2400" dirty="0"/>
              <a:t>manages typical payload patterns</a:t>
            </a:r>
          </a:p>
          <a:p>
            <a:r>
              <a:rPr lang="en-US" sz="2400" dirty="0"/>
              <a:t>Restrictions:</a:t>
            </a:r>
          </a:p>
          <a:p>
            <a:pPr marL="0" indent="0">
              <a:buNone/>
            </a:pPr>
            <a:r>
              <a:rPr lang="en-US" sz="2400" dirty="0"/>
              <a:t>                    -&gt;Not able to identify entirely new attack types.</a:t>
            </a:r>
          </a:p>
          <a:p>
            <a:pPr marL="0" indent="0">
              <a:buNone/>
            </a:pPr>
            <a:r>
              <a:rPr lang="en-US" sz="2400" dirty="0"/>
              <a:t>                     -&gt;Not connected to real traffic sniffers.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00022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E2AE-C9B4-8F73-8F56-D335CADC9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464" y="548441"/>
            <a:ext cx="11214100" cy="590931"/>
          </a:xfrm>
        </p:spPr>
        <p:txBody>
          <a:bodyPr/>
          <a:lstStyle/>
          <a:p>
            <a:r>
              <a:rPr lang="en-US" sz="3600" dirty="0"/>
              <a:t>Advantages </a:t>
            </a:r>
            <a:r>
              <a:rPr lang="en-IN" sz="3600" dirty="0"/>
              <a:t>&amp; Limitations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D22B86-FBE2-4FF4-2D81-909785BCE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9AF6A-5CC9-5C2C-DDDA-D91A57F676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0556009" cy="4572215"/>
          </a:xfrm>
        </p:spPr>
        <p:txBody>
          <a:bodyPr/>
          <a:lstStyle/>
          <a:p>
            <a:pPr algn="just"/>
            <a:r>
              <a:rPr lang="en-US" sz="2800" dirty="0"/>
              <a:t>Advantages:</a:t>
            </a:r>
          </a:p>
          <a:p>
            <a:pPr algn="just"/>
            <a:r>
              <a:rPr lang="en-US" sz="2400" dirty="0"/>
              <a:t>Detection of threats in real time.</a:t>
            </a:r>
          </a:p>
          <a:p>
            <a:pPr algn="just"/>
            <a:r>
              <a:rPr lang="en-US" sz="2400" dirty="0"/>
              <a:t>Scalable using Docker and Redis.</a:t>
            </a:r>
          </a:p>
          <a:p>
            <a:pPr algn="just"/>
            <a:r>
              <a:rPr lang="en-US" sz="2400" dirty="0"/>
              <a:t>User-friendly web interface.</a:t>
            </a:r>
          </a:p>
          <a:p>
            <a:pPr algn="just"/>
            <a:r>
              <a:rPr lang="en-US" sz="2400" dirty="0"/>
              <a:t>Correct SQLi/XSS classification.</a:t>
            </a:r>
          </a:p>
          <a:p>
            <a:pPr algn="just"/>
            <a:r>
              <a:rPr lang="en-US" sz="2800" dirty="0"/>
              <a:t>Limitations:</a:t>
            </a:r>
          </a:p>
          <a:p>
            <a:pPr algn="just"/>
            <a:r>
              <a:rPr lang="en-US" sz="2400" dirty="0"/>
              <a:t>Labeled data is necessary for the ML model to function.</a:t>
            </a:r>
          </a:p>
          <a:p>
            <a:pPr algn="just"/>
            <a:r>
              <a:rPr lang="en-US" sz="2400" dirty="0"/>
              <a:t>No support for encrypted traffic.</a:t>
            </a:r>
          </a:p>
          <a:p>
            <a:pPr algn="just"/>
            <a:r>
              <a:rPr lang="en-US" sz="2400" dirty="0"/>
              <a:t>Not incorporated into the operational firewall or WAF.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96383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48AB-EFE4-ADCE-15E9-EDB68CA1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609" y="603841"/>
            <a:ext cx="11214100" cy="590931"/>
          </a:xfrm>
        </p:spPr>
        <p:txBody>
          <a:bodyPr/>
          <a:lstStyle/>
          <a:p>
            <a:r>
              <a:rPr lang="en-IN" sz="3600" dirty="0"/>
              <a:t>Future Enhancements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CE4A8B-0AAB-20FE-97A1-E656372B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BBBCE-2ED0-2048-31E5-ECE144C5CD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6101" y="1893062"/>
            <a:ext cx="9410700" cy="4093243"/>
          </a:xfrm>
        </p:spPr>
        <p:txBody>
          <a:bodyPr/>
          <a:lstStyle/>
          <a:p>
            <a:r>
              <a:rPr lang="en-US" sz="2400" dirty="0"/>
              <a:t>For improved generalization, include deeper models (LSTM, BERT).</a:t>
            </a:r>
          </a:p>
          <a:p>
            <a:r>
              <a:rPr lang="en-US" sz="2400" dirty="0"/>
              <a:t>Make use of a bigger dataset from actual traffic</a:t>
            </a:r>
          </a:p>
          <a:p>
            <a:r>
              <a:rPr lang="en-US" sz="2400" dirty="0"/>
              <a:t>Add an admin panel or Redis dashboard.</a:t>
            </a:r>
          </a:p>
          <a:p>
            <a:r>
              <a:rPr lang="en-US" sz="2400" dirty="0"/>
              <a:t>Include SMS and email alerts.</a:t>
            </a:r>
          </a:p>
          <a:p>
            <a:r>
              <a:rPr lang="en-US" sz="2400" dirty="0"/>
              <a:t>Threat reports can be exported as PDFs.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73418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3C80-203B-C022-0EF5-ABE2DD1E5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646" y="505979"/>
            <a:ext cx="11214100" cy="590931"/>
          </a:xfrm>
        </p:spPr>
        <p:txBody>
          <a:bodyPr/>
          <a:lstStyle/>
          <a:p>
            <a:r>
              <a:rPr lang="en-US" sz="3600" dirty="0"/>
              <a:t>Tools &amp; Technologies Used</a:t>
            </a:r>
            <a:endParaRPr lang="en-IN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7867C7-2184-3345-571A-F416A8D20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97BE6E-400E-5009-6851-681B525B4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823475"/>
              </p:ext>
            </p:extLst>
          </p:nvPr>
        </p:nvGraphicFramePr>
        <p:xfrm>
          <a:off x="757382" y="1810327"/>
          <a:ext cx="10698018" cy="4170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9009">
                  <a:extLst>
                    <a:ext uri="{9D8B030D-6E8A-4147-A177-3AD203B41FA5}">
                      <a16:colId xmlns:a16="http://schemas.microsoft.com/office/drawing/2014/main" val="3439384394"/>
                    </a:ext>
                  </a:extLst>
                </a:gridCol>
                <a:gridCol w="5349009">
                  <a:extLst>
                    <a:ext uri="{9D8B030D-6E8A-4147-A177-3AD203B41FA5}">
                      <a16:colId xmlns:a16="http://schemas.microsoft.com/office/drawing/2014/main" val="1633345086"/>
                    </a:ext>
                  </a:extLst>
                </a:gridCol>
              </a:tblGrid>
              <a:tr h="5957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Tools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Technology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907355"/>
                  </a:ext>
                </a:extLst>
              </a:tr>
              <a:tr h="595745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IN" dirty="0" err="1"/>
                        <a:t>rogramming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047975"/>
                  </a:ext>
                </a:extLst>
              </a:tr>
              <a:tr h="595745">
                <a:tc>
                  <a:txBody>
                    <a:bodyPr/>
                    <a:lstStyle/>
                    <a:p>
                      <a:r>
                        <a:rPr lang="en-US" dirty="0"/>
                        <a:t>Web Framework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FastAPI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006777"/>
                  </a:ext>
                </a:extLst>
              </a:tr>
              <a:tr h="595745">
                <a:tc>
                  <a:txBody>
                    <a:bodyPr/>
                    <a:lstStyle/>
                    <a:p>
                      <a:r>
                        <a:rPr lang="en-US" dirty="0"/>
                        <a:t>Mi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Scikit-learn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357561"/>
                  </a:ext>
                </a:extLst>
              </a:tr>
              <a:tr h="595745">
                <a:tc>
                  <a:txBody>
                    <a:bodyPr/>
                    <a:lstStyle/>
                    <a:p>
                      <a:r>
                        <a:rPr lang="en-US" dirty="0"/>
                        <a:t>Queue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Redis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865140"/>
                  </a:ext>
                </a:extLst>
              </a:tr>
              <a:tr h="595745">
                <a:tc>
                  <a:txBody>
                    <a:bodyPr/>
                    <a:lstStyle/>
                    <a:p>
                      <a:r>
                        <a:rPr lang="en-US" dirty="0"/>
                        <a:t>Frontend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HTML, CSS,JS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424962"/>
                  </a:ext>
                </a:extLst>
              </a:tr>
              <a:tr h="595745">
                <a:tc>
                  <a:txBody>
                    <a:bodyPr/>
                    <a:lstStyle/>
                    <a:p>
                      <a:r>
                        <a:rPr lang="en-US" dirty="0"/>
                        <a:t>Containerization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Docker, Docker Compose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39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123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9DAC-72A3-BC0D-F3E3-C3365ECA2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64" y="422852"/>
            <a:ext cx="11214100" cy="590931"/>
          </a:xfrm>
        </p:spPr>
        <p:txBody>
          <a:bodyPr/>
          <a:lstStyle/>
          <a:p>
            <a:r>
              <a:rPr lang="en-US" sz="3600" dirty="0"/>
              <a:t>Conclusion</a:t>
            </a:r>
            <a:endParaRPr lang="en-IN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F76DF2-2B5F-F720-E15A-8F947B73E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E18CB-6BB4-9BA0-AEAC-FC34F3E704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9844809" cy="4093243"/>
          </a:xfrm>
        </p:spPr>
        <p:txBody>
          <a:bodyPr/>
          <a:lstStyle/>
          <a:p>
            <a:pPr algn="just"/>
            <a:r>
              <a:rPr lang="en-US" sz="2400" dirty="0"/>
              <a:t>successfully developed a real-time SQLi and XSS threat detection tool driven by machine learning.</a:t>
            </a:r>
          </a:p>
          <a:p>
            <a:pPr algn="just"/>
            <a:r>
              <a:rPr lang="en-US" sz="2400" dirty="0"/>
              <a:t>Redis, web frontend, API, and model were all integrated into the full-stack detection system.</a:t>
            </a:r>
          </a:p>
          <a:p>
            <a:pPr algn="just"/>
            <a:r>
              <a:rPr lang="en-US" sz="2400" dirty="0"/>
              <a:t>Docker deployment was used, and test payloads were used for validation.</a:t>
            </a:r>
          </a:p>
          <a:p>
            <a:pPr algn="just"/>
            <a:r>
              <a:rPr lang="en-US" sz="2400" dirty="0"/>
              <a:t>An example of applying AI/ML to cybersecurity in practice.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50181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1099-A0FB-D2D7-BAE2-55B5EFCA0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8827" y="3009034"/>
            <a:ext cx="11214100" cy="1006429"/>
          </a:xfrm>
        </p:spPr>
        <p:txBody>
          <a:bodyPr/>
          <a:lstStyle/>
          <a:p>
            <a:r>
              <a:rPr lang="en-US" sz="6600" dirty="0"/>
              <a:t>Thank you</a:t>
            </a:r>
            <a:endParaRPr lang="en-IN" sz="6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EF0482-B945-1970-B51E-C4F93875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20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8EA9-A1CB-A744-72AA-4DEC3209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6450" y="347472"/>
            <a:ext cx="11214100" cy="590931"/>
          </a:xfrm>
        </p:spPr>
        <p:txBody>
          <a:bodyPr/>
          <a:lstStyle/>
          <a:p>
            <a:r>
              <a:rPr lang="en-US" sz="3600" dirty="0"/>
              <a:t>Overview</a:t>
            </a:r>
            <a:endParaRPr lang="en-IN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EC7A2E-2B93-8F9E-EBFA-24A1ACD3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21CBD-CE4C-857F-88EF-6B9CE7BCAB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3150" y="1365606"/>
            <a:ext cx="6718300" cy="5132031"/>
          </a:xfrm>
        </p:spPr>
        <p:txBody>
          <a:bodyPr/>
          <a:lstStyle/>
          <a:p>
            <a:r>
              <a:rPr lang="en-US" sz="1800" dirty="0"/>
              <a:t>Introduction</a:t>
            </a:r>
          </a:p>
          <a:p>
            <a:r>
              <a:rPr lang="en-US" sz="1800" dirty="0"/>
              <a:t>Problem Statement</a:t>
            </a:r>
          </a:p>
          <a:p>
            <a:r>
              <a:rPr lang="en-US" sz="1800" dirty="0"/>
              <a:t>Dataset Summary</a:t>
            </a:r>
          </a:p>
          <a:p>
            <a:r>
              <a:rPr lang="en-US" sz="1800" dirty="0"/>
              <a:t>System Architecture</a:t>
            </a:r>
          </a:p>
          <a:p>
            <a:r>
              <a:rPr lang="en-US" sz="1800" dirty="0"/>
              <a:t>How it Operates</a:t>
            </a:r>
          </a:p>
          <a:p>
            <a:r>
              <a:rPr lang="en-US" sz="1800" dirty="0"/>
              <a:t>Model Training</a:t>
            </a:r>
          </a:p>
          <a:p>
            <a:r>
              <a:rPr lang="en-US" sz="1800" dirty="0"/>
              <a:t>Features of the Web Interface</a:t>
            </a:r>
          </a:p>
          <a:p>
            <a:r>
              <a:rPr lang="en-IN" sz="1800" dirty="0"/>
              <a:t>Docker-Based Deployment</a:t>
            </a:r>
          </a:p>
          <a:p>
            <a:r>
              <a:rPr lang="en-IN" sz="1800" dirty="0"/>
              <a:t>Precision and Outcomes</a:t>
            </a:r>
          </a:p>
          <a:p>
            <a:r>
              <a:rPr lang="en-US" sz="1800" dirty="0"/>
              <a:t>Advantages </a:t>
            </a:r>
            <a:r>
              <a:rPr lang="en-IN" sz="1800" dirty="0"/>
              <a:t>&amp; Limitations</a:t>
            </a:r>
          </a:p>
          <a:p>
            <a:r>
              <a:rPr lang="en-IN" sz="1800" dirty="0"/>
              <a:t>Future Enhancements</a:t>
            </a:r>
          </a:p>
          <a:p>
            <a:r>
              <a:rPr lang="en-US" sz="1800" dirty="0"/>
              <a:t>Tools &amp; Technologies Used</a:t>
            </a:r>
          </a:p>
          <a:p>
            <a:r>
              <a:rPr lang="en-US" sz="1800" dirty="0"/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1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E744-6BE1-8228-8C3A-44D2F2DB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5628" y="299142"/>
            <a:ext cx="11214100" cy="840230"/>
          </a:xfrm>
        </p:spPr>
        <p:txBody>
          <a:bodyPr/>
          <a:lstStyle/>
          <a:p>
            <a:r>
              <a:rPr lang="en-US" sz="5400" dirty="0"/>
              <a:t>Introduction</a:t>
            </a:r>
            <a:endParaRPr lang="en-IN" sz="5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A16257-6F60-4F33-362A-14A574FD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C900F-5729-F8FC-E34A-34CDC32002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8459355" cy="4093243"/>
          </a:xfrm>
        </p:spPr>
        <p:txBody>
          <a:bodyPr/>
          <a:lstStyle/>
          <a:p>
            <a:pPr marL="285750" indent="-285750" algn="just"/>
            <a:r>
              <a:rPr lang="en-US" sz="2400" dirty="0"/>
              <a:t>Real-time machine learning detection of SQL Injection (SQLi) and Cross-Site Scripting (XSS) attacks is the aim.</a:t>
            </a:r>
          </a:p>
          <a:p>
            <a:pPr marL="285750" indent="-285750" algn="just"/>
            <a:r>
              <a:rPr lang="en-US" sz="2400" dirty="0"/>
              <a:t>Payloads that are encoded or obfuscated are difficult for traditional rule-based detection to detect.</a:t>
            </a:r>
          </a:p>
          <a:p>
            <a:pPr marL="285750" indent="-285750" algn="just"/>
            <a:r>
              <a:rPr lang="en-US" sz="2400" dirty="0"/>
              <a:t>We present a real-time system that classifies user inputs as safe or malicious based on a trained machine learning model and an intuitive user interface.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200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0F1BA-8FB1-0913-FFEB-E18BBC2C9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700" y="299142"/>
            <a:ext cx="11214100" cy="840230"/>
          </a:xfrm>
        </p:spPr>
        <p:txBody>
          <a:bodyPr/>
          <a:lstStyle/>
          <a:p>
            <a:r>
              <a:rPr lang="en-US" sz="5400" dirty="0"/>
              <a:t>Problem Statement</a:t>
            </a:r>
            <a:endParaRPr lang="en-IN" sz="5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3D56C1-FEFB-9810-F07B-99404E4F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890773-BA6C-EE95-542D-FEEB4E61C1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9660082" cy="4093243"/>
          </a:xfrm>
        </p:spPr>
        <p:txBody>
          <a:bodyPr/>
          <a:lstStyle/>
          <a:p>
            <a:pPr algn="just"/>
            <a:r>
              <a:rPr lang="en-US" sz="2400" dirty="0"/>
              <a:t>Traditional network security methods struggle to detect modern cyber threats like SQL injection and XSS, especially in encrypted traffic. Manual detection is slow and unreliable. To improve real-time threat detection and reduce false positives, there is a need for an AI-powered solution that can automatically analyze and classify network payloads accurately and efficiently.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883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3650" y="339725"/>
            <a:ext cx="11214100" cy="646331"/>
          </a:xfrm>
        </p:spPr>
        <p:txBody>
          <a:bodyPr/>
          <a:lstStyle/>
          <a:p>
            <a:r>
              <a:rPr lang="en-IN" sz="4000" dirty="0"/>
              <a:t>Dataset Summary</a:t>
            </a:r>
            <a:endParaRPr lang="en-US" sz="4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en-US" sz="2400" dirty="0"/>
              <a:t>Sqlxss_mixed_dataset.csv is the dataset.</a:t>
            </a:r>
          </a:p>
          <a:p>
            <a:pPr algn="just"/>
            <a:r>
              <a:rPr lang="en-US" sz="2400" dirty="0"/>
              <a:t>Records: approximately 150 distinct entries.</a:t>
            </a:r>
          </a:p>
          <a:p>
            <a:pPr algn="just"/>
            <a:r>
              <a:rPr lang="en-US" sz="2400" dirty="0"/>
              <a:t>Fields:</a:t>
            </a:r>
          </a:p>
          <a:p>
            <a:pPr marL="0" indent="0" algn="just">
              <a:buNone/>
            </a:pPr>
            <a:r>
              <a:rPr lang="en-US" sz="2400" dirty="0"/>
              <a:t>           -&gt; Payload (string input)</a:t>
            </a:r>
          </a:p>
          <a:p>
            <a:pPr marL="0" indent="0" algn="just">
              <a:buNone/>
            </a:pPr>
            <a:r>
              <a:rPr lang="en-US" sz="2400" dirty="0"/>
              <a:t>           -&gt;Label (malicious, </a:t>
            </a:r>
            <a:r>
              <a:rPr lang="en-US" sz="2400" dirty="0" err="1"/>
              <a:t>xss</a:t>
            </a:r>
            <a:r>
              <a:rPr lang="en-US" sz="2400" dirty="0"/>
              <a:t>, </a:t>
            </a:r>
            <a:r>
              <a:rPr lang="en-US" sz="2400" dirty="0" err="1"/>
              <a:t>sql</a:t>
            </a:r>
            <a:r>
              <a:rPr lang="en-US" sz="2400" dirty="0"/>
              <a:t>, and benign)</a:t>
            </a:r>
          </a:p>
          <a:p>
            <a:pPr algn="just"/>
            <a:r>
              <a:rPr lang="en-US" sz="2400" dirty="0"/>
              <a:t>Data types include XSS scripts, phishing URLs, SQL injection attempts, and standard inputs.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522" y="579870"/>
            <a:ext cx="4376882" cy="590931"/>
          </a:xfrm>
        </p:spPr>
        <p:txBody>
          <a:bodyPr/>
          <a:lstStyle/>
          <a:p>
            <a:r>
              <a:rPr lang="en-IN" sz="3600" dirty="0"/>
              <a:t>System Architecture</a:t>
            </a:r>
            <a:endParaRPr lang="en-US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CBD2263-74DF-41FE-EC5A-5D6D7C101C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02691" y="1585912"/>
            <a:ext cx="8266545" cy="49072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E5F6-28F3-4963-A112-550FD291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3650" y="432088"/>
            <a:ext cx="11214100" cy="590931"/>
          </a:xfrm>
        </p:spPr>
        <p:txBody>
          <a:bodyPr/>
          <a:lstStyle/>
          <a:p>
            <a:r>
              <a:rPr lang="en-IN" sz="3600" dirty="0"/>
              <a:t>How It Operates (Flow)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9CA66B-F0F9-4D3B-6B06-ECF827C3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A743E-57C9-8C16-FF49-FC95E1A8EB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0278918" cy="4093243"/>
          </a:xfrm>
        </p:spPr>
        <p:txBody>
          <a:bodyPr/>
          <a:lstStyle/>
          <a:p>
            <a:pPr algn="just"/>
            <a:r>
              <a:rPr lang="en-US" sz="2400" dirty="0"/>
              <a:t>The user uploads a file (.txt/.csv) or enters a single payload.</a:t>
            </a:r>
          </a:p>
          <a:p>
            <a:pPr algn="just"/>
            <a:r>
              <a:rPr lang="en-US" sz="2400" dirty="0"/>
              <a:t>The payload is processed by the backend.</a:t>
            </a:r>
          </a:p>
          <a:p>
            <a:pPr algn="just"/>
            <a:r>
              <a:rPr lang="en-US" sz="2400" dirty="0"/>
              <a:t>TF-IDF vectorization is used to preprocess and transform the text.</a:t>
            </a:r>
          </a:p>
          <a:p>
            <a:pPr algn="just"/>
            <a:r>
              <a:rPr lang="en-US" sz="2400" dirty="0"/>
              <a:t>It is categorized as benign, </a:t>
            </a:r>
            <a:r>
              <a:rPr lang="en-US" sz="2400" dirty="0" err="1"/>
              <a:t>sql</a:t>
            </a:r>
            <a:r>
              <a:rPr lang="en-US" sz="2400" dirty="0"/>
              <a:t>, </a:t>
            </a:r>
            <a:r>
              <a:rPr lang="en-US" sz="2400" dirty="0" err="1"/>
              <a:t>xss</a:t>
            </a:r>
            <a:r>
              <a:rPr lang="en-US" sz="2400" dirty="0"/>
              <a:t>, or malicious by the Random Forest model.</a:t>
            </a:r>
          </a:p>
          <a:p>
            <a:pPr algn="just"/>
            <a:r>
              <a:rPr lang="en-US" sz="2400" dirty="0"/>
              <a:t>The results are logged to Redis and returned to the user interface.</a:t>
            </a:r>
          </a:p>
          <a:p>
            <a:pPr algn="just"/>
            <a:r>
              <a:rPr lang="en-US" sz="2400" dirty="0"/>
              <a:t>Queue data is logged by consumer.py.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99117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1FE2-CCFB-4A92-ABD2-939892967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227" y="413615"/>
            <a:ext cx="11214100" cy="590931"/>
          </a:xfrm>
        </p:spPr>
        <p:txBody>
          <a:bodyPr/>
          <a:lstStyle/>
          <a:p>
            <a:r>
              <a:rPr lang="en-US" sz="3600" dirty="0"/>
              <a:t>Model Training</a:t>
            </a:r>
            <a:endParaRPr lang="en-IN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3C104-2E3E-DB9F-326B-9206D547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E3EB5-FF45-A757-AA19-AD515F4F9F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8948882" cy="4093243"/>
          </a:xfrm>
        </p:spPr>
        <p:txBody>
          <a:bodyPr/>
          <a:lstStyle/>
          <a:p>
            <a:pPr algn="just"/>
            <a:r>
              <a:rPr lang="en-IN" sz="2400" dirty="0" err="1"/>
              <a:t>RandomForestClassifier</a:t>
            </a:r>
            <a:r>
              <a:rPr lang="en-IN" sz="2400" dirty="0"/>
              <a:t> is the algorithm.</a:t>
            </a:r>
          </a:p>
          <a:p>
            <a:pPr algn="just"/>
            <a:r>
              <a:rPr lang="en-IN" sz="2400" dirty="0"/>
              <a:t>Input: Label (category), Payload (text)</a:t>
            </a:r>
          </a:p>
          <a:p>
            <a:pPr algn="just"/>
            <a:r>
              <a:rPr lang="en-IN" sz="2400" dirty="0"/>
              <a:t>TF-IDF vectorization as a preprocessing step</a:t>
            </a:r>
          </a:p>
          <a:p>
            <a:pPr algn="just"/>
            <a:r>
              <a:rPr lang="en-IN" sz="2400" dirty="0"/>
              <a:t>~90% accuracy</a:t>
            </a:r>
          </a:p>
          <a:p>
            <a:pPr algn="just"/>
            <a:r>
              <a:rPr lang="en-IN" sz="2400" dirty="0"/>
              <a:t>Pickle was used as a model and </a:t>
            </a:r>
            <a:r>
              <a:rPr lang="en-IN" sz="2400" dirty="0" err="1"/>
              <a:t>saved.Vectorizer.pkl</a:t>
            </a:r>
            <a:r>
              <a:rPr lang="en-IN" sz="2400" dirty="0"/>
              <a:t> and </a:t>
            </a:r>
            <a:r>
              <a:rPr lang="en-IN" sz="2400" dirty="0" err="1"/>
              <a:t>pkl</a:t>
            </a:r>
            <a:r>
              <a:rPr lang="en-IN" sz="2400" dirty="0"/>
              <a:t>.</a:t>
            </a:r>
          </a:p>
          <a:p>
            <a:pPr algn="just"/>
            <a:r>
              <a:rPr lang="en-IN" sz="2400" dirty="0"/>
              <a:t>Better than regex at handling unknown or altered payloads.</a:t>
            </a:r>
          </a:p>
        </p:txBody>
      </p:sp>
    </p:spTree>
    <p:extLst>
      <p:ext uri="{BB962C8B-B14F-4D97-AF65-F5344CB8AC3E}">
        <p14:creationId xmlns:p14="http://schemas.microsoft.com/office/powerpoint/2010/main" val="2340024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963B-7FB7-98E0-61D3-DD8CC269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282" y="515216"/>
            <a:ext cx="11214100" cy="590931"/>
          </a:xfrm>
        </p:spPr>
        <p:txBody>
          <a:bodyPr/>
          <a:lstStyle/>
          <a:p>
            <a:r>
              <a:rPr lang="en-US" sz="3600" dirty="0"/>
              <a:t>Features of the Web Interface</a:t>
            </a:r>
            <a:endParaRPr lang="en-IN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6ADDAE-F571-948B-CE19-3796AAA9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83FB7-726D-C681-27AE-932E065EE4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9770918" cy="4093243"/>
          </a:xfrm>
        </p:spPr>
        <p:txBody>
          <a:bodyPr/>
          <a:lstStyle/>
          <a:p>
            <a:pPr algn="just"/>
            <a:r>
              <a:rPr lang="en-US" sz="2400" dirty="0"/>
              <a:t>constructed with HTML, CSS, and JS.</a:t>
            </a:r>
          </a:p>
          <a:p>
            <a:pPr algn="just"/>
            <a:r>
              <a:rPr lang="en-US" sz="2400" dirty="0"/>
              <a:t>API calls using the </a:t>
            </a:r>
            <a:r>
              <a:rPr lang="en-US" sz="2400" dirty="0" err="1"/>
              <a:t>FastAPI</a:t>
            </a:r>
            <a:r>
              <a:rPr lang="en-US" sz="2400" dirty="0"/>
              <a:t> backend.</a:t>
            </a:r>
          </a:p>
          <a:p>
            <a:pPr algn="just"/>
            <a:r>
              <a:rPr lang="en-US" sz="2400" dirty="0"/>
              <a:t>Predictions in real time.</a:t>
            </a:r>
          </a:p>
          <a:p>
            <a:pPr algn="just"/>
            <a:r>
              <a:rPr lang="en-US" sz="2400" dirty="0"/>
              <a:t>Supports:</a:t>
            </a:r>
          </a:p>
          <a:p>
            <a:pPr marL="0" indent="0" algn="just">
              <a:buNone/>
            </a:pPr>
            <a:r>
              <a:rPr lang="en-US" sz="2400" dirty="0"/>
              <a:t>                   -&gt; One input payload.</a:t>
            </a:r>
          </a:p>
          <a:p>
            <a:pPr marL="0" indent="0" algn="just">
              <a:buNone/>
            </a:pPr>
            <a:r>
              <a:rPr lang="en-US" sz="2400" dirty="0"/>
              <a:t>                   -&gt;Uploading files for bulk classification.</a:t>
            </a:r>
          </a:p>
          <a:p>
            <a:pPr algn="just"/>
            <a:r>
              <a:rPr lang="en-US" sz="2400" dirty="0"/>
              <a:t>Results are color-coded as SQL, XSS, malicious, and benign.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6445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139</TotalTime>
  <Words>759</Words>
  <Application>Microsoft Office PowerPoint</Application>
  <PresentationFormat>Widescreen</PresentationFormat>
  <Paragraphs>129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Trade Gothic LT Pro</vt:lpstr>
      <vt:lpstr>Trebuchet MS</vt:lpstr>
      <vt:lpstr>Office Theme</vt:lpstr>
      <vt:lpstr>AI/ML for Network Security</vt:lpstr>
      <vt:lpstr>Overview</vt:lpstr>
      <vt:lpstr>Introduction</vt:lpstr>
      <vt:lpstr>Problem Statement</vt:lpstr>
      <vt:lpstr>Dataset Summary</vt:lpstr>
      <vt:lpstr>System Architecture</vt:lpstr>
      <vt:lpstr>How It Operates (Flow)</vt:lpstr>
      <vt:lpstr>Model Training</vt:lpstr>
      <vt:lpstr>Features of the Web Interface</vt:lpstr>
      <vt:lpstr>Docker-Based Deployment</vt:lpstr>
      <vt:lpstr>Precision and Outcomes</vt:lpstr>
      <vt:lpstr>Advantages &amp; Limitations</vt:lpstr>
      <vt:lpstr>Future Enhancements</vt:lpstr>
      <vt:lpstr>Tools &amp; Technologies Used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Sathish Gurrampati</dc:creator>
  <cp:lastModifiedBy>Sathish Gurrampati</cp:lastModifiedBy>
  <cp:revision>1</cp:revision>
  <dcterms:created xsi:type="dcterms:W3CDTF">2025-07-12T04:32:14Z</dcterms:created>
  <dcterms:modified xsi:type="dcterms:W3CDTF">2025-07-12T06:59:56Z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