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787FC-EE0D-465D-90F8-5B60206A5042}">
  <a:tblStyle styleId="{EE3787FC-EE0D-465D-90F8-5B60206A50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9ffd6ac8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9ffd6ac8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ffd6ac8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9ffd6ac8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9ffd6ac8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9ffd6ac8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9ffd6ac8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9ffd6ac8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9ffd6ac8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9ffd6ac8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9ffd6ac8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9ffd6ac8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Plots in Python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+ Swarm &amp; Strip Plots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Chart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22"/>
              <a:t>Visualizing data in a simple and meaningful way</a:t>
            </a:r>
            <a:endParaRPr i="1" sz="2222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6412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-249237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■"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6000">
                <a:solidFill>
                  <a:srgbClr val="000000"/>
                </a:solidFill>
              </a:rPr>
              <a:t>A Chart is a </a:t>
            </a:r>
            <a:r>
              <a:rPr b="1" lang="en" sz="6000">
                <a:solidFill>
                  <a:srgbClr val="000000"/>
                </a:solidFill>
              </a:rPr>
              <a:t>visual representation of data</a:t>
            </a:r>
            <a:endParaRPr b="1"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6000">
                <a:solidFill>
                  <a:srgbClr val="000000"/>
                </a:solidFill>
              </a:rPr>
              <a:t>Converts </a:t>
            </a:r>
            <a:r>
              <a:rPr b="1" lang="en" sz="6000">
                <a:solidFill>
                  <a:srgbClr val="000000"/>
                </a:solidFill>
              </a:rPr>
              <a:t>numbers/text into shapes or colors</a:t>
            </a:r>
            <a:endParaRPr b="1"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b="1" lang="en" sz="6000">
                <a:solidFill>
                  <a:srgbClr val="000000"/>
                </a:solidFill>
              </a:rPr>
              <a:t>Easy to understand at a glance</a:t>
            </a:r>
            <a:endParaRPr b="1" sz="6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■"/>
            </a:pPr>
            <a:r>
              <a:rPr lang="en" sz="6000">
                <a:solidFill>
                  <a:srgbClr val="000000"/>
                </a:solidFill>
              </a:rPr>
              <a:t>Helps </a:t>
            </a:r>
            <a:r>
              <a:rPr b="1" lang="en" sz="6000">
                <a:solidFill>
                  <a:srgbClr val="000000"/>
                </a:solidFill>
              </a:rPr>
              <a:t>compare values </a:t>
            </a:r>
            <a:r>
              <a:rPr lang="en" sz="6000">
                <a:solidFill>
                  <a:srgbClr val="000000"/>
                </a:solidFill>
              </a:rPr>
              <a:t>and </a:t>
            </a:r>
            <a:r>
              <a:rPr b="1" lang="en" sz="6000">
                <a:solidFill>
                  <a:srgbClr val="000000"/>
                </a:solidFill>
              </a:rPr>
              <a:t>see trends</a:t>
            </a:r>
            <a:endParaRPr b="1" sz="6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4"/>
            <a:ext cx="3686100" cy="24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Plots in Python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✓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is built on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✓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beautiful default styles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✓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visualizations simple and powerful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4" name="Google Shape;144;p15"/>
          <p:cNvSpPr txBox="1"/>
          <p:nvPr>
            <p:ph idx="4294967295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Focus on Strip and Swarm Plots</a:t>
            </a:r>
            <a:endParaRPr/>
          </a:p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/>
              <a:t>Seaborn</a:t>
            </a:r>
            <a:r>
              <a:rPr lang="en"/>
              <a:t> Plot Types</a:t>
            </a:r>
            <a:endParaRPr/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819150" y="18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{EE3787FC-EE0D-465D-90F8-5B60206A5042}</a:tableStyleId>
              </a:tblPr>
              <a:tblGrid>
                <a:gridCol w="3096900"/>
                <a:gridCol w="4142100"/>
              </a:tblGrid>
              <a:tr h="65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Relational Plots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674EA7"/>
                          </a:solidFill>
                        </a:rPr>
                        <a:t>scatterplot, </a:t>
                      </a:r>
                      <a:r>
                        <a:rPr i="1" lang="en" sz="1100">
                          <a:solidFill>
                            <a:srgbClr val="674EA7"/>
                          </a:solidFill>
                        </a:rPr>
                        <a:t>line plot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Show relationships between variables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C0000"/>
                          </a:solidFill>
                        </a:rPr>
                        <a:t>Categorical Plots</a:t>
                      </a:r>
                      <a:endParaRPr b="1" sz="11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CC0000"/>
                          </a:solidFill>
                        </a:rPr>
                        <a:t>barplot, boxplot, stripplot, swarmplot</a:t>
                      </a:r>
                      <a:endParaRPr i="1" sz="11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rgbClr val="CC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Compare categorical groups of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51C75"/>
                          </a:solidFill>
                        </a:rPr>
                        <a:t>Distribution Plots</a:t>
                      </a:r>
                      <a:endParaRPr b="1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351C75"/>
                          </a:solidFill>
                        </a:rPr>
                        <a:t>histplot, kdeplot, rugplot</a:t>
                      </a:r>
                      <a:endParaRPr i="1" sz="11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rgbClr val="351C75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Shows the distribution /spread of data</a:t>
                      </a:r>
                      <a:endParaRPr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8761D"/>
                          </a:solidFill>
                        </a:rPr>
                        <a:t>Matrix/Multivariate Plots</a:t>
                      </a:r>
                      <a:endParaRPr b="1" sz="11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solidFill>
                            <a:srgbClr val="38761D"/>
                          </a:solidFill>
                        </a:rPr>
                        <a:t>heatmap, pairplot, jointplot</a:t>
                      </a:r>
                      <a:endParaRPr i="1" sz="11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❖"/>
                      </a:pPr>
                      <a:r>
                        <a:rPr lang="en" sz="1000"/>
                        <a:t>Explore correlations and relationships across multi variables</a:t>
                      </a:r>
                      <a:endParaRPr i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Plot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096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Scatter plot where </a:t>
            </a: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points are adjusted to avoid overlap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forming a “swarm-like” pattern.</a:t>
            </a:r>
            <a:b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9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9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to use?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show </a:t>
            </a: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raw data points clearly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without overlapping — good for small/medium datasets.</a:t>
            </a:r>
            <a:b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9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9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Axes: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X-axis = categories, Y-axis = values.</a:t>
            </a:r>
            <a:b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9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9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read: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dot = one observation; the </a:t>
            </a: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swarm arrangement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shows distribution while avoiding overlap.</a:t>
            </a:r>
            <a:b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9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9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Bills by day → X = Day, Y = Total Bill (dots spread to avoid overlap).</a:t>
            </a:r>
            <a:endParaRPr sz="39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368610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Plot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Scatter plot showing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data point as a dot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across categories.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to use?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raw data points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small/medium datasets.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categories, Y =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read: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dot = one observation; Vertical spread = distribution.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Bills by day → X = Day, Y = Total Bill.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368610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