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5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6904"/>
            <a:ext cx="5181600" cy="512005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6904"/>
            <a:ext cx="5181600" cy="512005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5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3136" y="642897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70AED24-7227-42D2-AEAA-1EC9D55F48C7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02688" y="6405401"/>
            <a:ext cx="4251248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136" y="1048266"/>
            <a:ext cx="10515600" cy="486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9336" y="6405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0E478A5-3229-4FF6-8FB6-BB4429D045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136" y="208405"/>
            <a:ext cx="10515600" cy="581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3" y="6465683"/>
            <a:ext cx="2248214" cy="304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" r="28824"/>
          <a:stretch/>
        </p:blipFill>
        <p:spPr>
          <a:xfrm>
            <a:off x="9280447" y="6435224"/>
            <a:ext cx="2845758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86" y="3547805"/>
            <a:ext cx="571519" cy="28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Social Photo Collage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For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2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Main Screen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9"/>
          <a:stretch/>
        </p:blipFill>
        <p:spPr>
          <a:xfrm>
            <a:off x="1867303" y="789578"/>
            <a:ext cx="828726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Controls – </a:t>
            </a:r>
            <a:r>
              <a:rPr lang="en-IN" sz="2700" dirty="0" smtClean="0"/>
              <a:t>will be available when user swipes up/down with 2 fingers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5"/>
          <a:stretch/>
        </p:blipFill>
        <p:spPr>
          <a:xfrm>
            <a:off x="1665476" y="789578"/>
            <a:ext cx="8690919" cy="5657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55459" y="1705233"/>
            <a:ext cx="1524000" cy="3028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00339" y="1731087"/>
            <a:ext cx="1145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Photo Services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155459" y="2008086"/>
            <a:ext cx="1524000" cy="3028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Settings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28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Feed Scrubbing – </a:t>
            </a:r>
            <a:r>
              <a:rPr lang="en-IN" sz="2700" dirty="0" smtClean="0"/>
              <a:t>when the user moves the slider at the bottom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41"/>
          <a:stretch/>
        </p:blipFill>
        <p:spPr>
          <a:xfrm>
            <a:off x="1677833" y="789578"/>
            <a:ext cx="866620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 a photo services – </a:t>
            </a:r>
            <a:r>
              <a:rPr lang="en-IN" sz="2700" dirty="0" smtClean="0"/>
              <a:t>previously added services will be green. Currently selected service will glow and the </a:t>
            </a:r>
            <a:r>
              <a:rPr lang="en-IN" sz="2700" dirty="0" err="1" smtClean="0"/>
              <a:t>oAuth</a:t>
            </a:r>
            <a:r>
              <a:rPr lang="en-IN" sz="2700" dirty="0" smtClean="0"/>
              <a:t> page will be displayed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14169"/>
          <a:stretch/>
        </p:blipFill>
        <p:spPr>
          <a:xfrm>
            <a:off x="1694309" y="939112"/>
            <a:ext cx="8633254" cy="55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06959"/>
      </p:ext>
    </p:extLst>
  </p:cSld>
  <p:clrMapOvr>
    <a:masterClrMapping/>
  </p:clrMapOvr>
</p:sld>
</file>

<file path=ppt/theme/theme1.xml><?xml version="1.0" encoding="utf-8"?>
<a:theme xmlns:a="http://schemas.openxmlformats.org/drawingml/2006/main" name="Connected Devices Group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nected Devices Group Template 2" id="{6725509F-8FFC-47A5-8BBA-E133D7C61BFB}" vid="{9D2DEAE7-0518-499B-BCF9-06CE783163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Connected Devices Group Template 2</Template>
  <TotalTime>6</TotalTime>
  <Words>58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 Light</vt:lpstr>
      <vt:lpstr>Connected Devices Group Template 2</vt:lpstr>
      <vt:lpstr>Social Photo Collage</vt:lpstr>
      <vt:lpstr>Main Screen </vt:lpstr>
      <vt:lpstr>Controls – will be available when user swipes up/down with 2 fingers</vt:lpstr>
      <vt:lpstr>Feed Scrubbing – when the user moves the slider at the bottom</vt:lpstr>
      <vt:lpstr>Add a photo services – previously added services will be green. Currently selected service will glow and the oAuth page will be displayed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Photo Collage</dc:title>
  <dc:creator>Sundar Subramanyam</dc:creator>
  <cp:lastModifiedBy>Sundar Subramanyam</cp:lastModifiedBy>
  <cp:revision>1</cp:revision>
  <dcterms:created xsi:type="dcterms:W3CDTF">2013-04-01T05:00:54Z</dcterms:created>
  <dcterms:modified xsi:type="dcterms:W3CDTF">2013-04-01T05:07:39Z</dcterms:modified>
</cp:coreProperties>
</file>