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Decawords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Bigyan</a:t>
            </a:r>
            <a:r>
              <a:rPr lang="en-US" dirty="0" smtClean="0"/>
              <a:t> </a:t>
            </a:r>
            <a:r>
              <a:rPr lang="en-US" dirty="0" err="1" smtClean="0"/>
              <a:t>Karki</a:t>
            </a:r>
            <a:endParaRPr lang="en-US" dirty="0" smtClean="0"/>
          </a:p>
          <a:p>
            <a:r>
              <a:rPr lang="en-US" dirty="0" smtClean="0"/>
              <a:t>Madhu Sujan </a:t>
            </a:r>
            <a:r>
              <a:rPr lang="en-US" dirty="0" smtClean="0"/>
              <a:t>Paudel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5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3" y="1385248"/>
            <a:ext cx="8929757" cy="5472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6413" y="184919"/>
            <a:ext cx="678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Sample Output</a:t>
            </a:r>
            <a:endParaRPr lang="en-GB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6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lets the user play a game.</a:t>
            </a:r>
          </a:p>
          <a:p>
            <a:r>
              <a:rPr lang="en-US" dirty="0" smtClean="0"/>
              <a:t>The user gets 10 jumbled word that he must solve.</a:t>
            </a:r>
          </a:p>
          <a:p>
            <a:r>
              <a:rPr lang="en-US" dirty="0"/>
              <a:t>A file containing all the words is used to generate a random word and the word is jumbled.</a:t>
            </a:r>
          </a:p>
          <a:p>
            <a:r>
              <a:rPr lang="en-US" dirty="0"/>
              <a:t>Then the answer entered by the user is used to check if it correct or not. </a:t>
            </a:r>
          </a:p>
          <a:p>
            <a:r>
              <a:rPr lang="en-US" dirty="0"/>
              <a:t>Points are scored accordingly.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needs to use all the words.</a:t>
            </a:r>
          </a:p>
          <a:p>
            <a:r>
              <a:rPr lang="en-US" dirty="0"/>
              <a:t>Correct answer = +10</a:t>
            </a:r>
          </a:p>
          <a:p>
            <a:r>
              <a:rPr lang="en-US" dirty="0"/>
              <a:t>Incorrect word = -</a:t>
            </a:r>
            <a:r>
              <a:rPr lang="en-US" dirty="0" smtClean="0"/>
              <a:t>10</a:t>
            </a:r>
          </a:p>
          <a:p>
            <a:r>
              <a:rPr lang="en-US" dirty="0" smtClean="0"/>
              <a:t>The user can also ask for help which will provide user with the first and last alphabet of the correct word.</a:t>
            </a:r>
          </a:p>
          <a:p>
            <a:r>
              <a:rPr lang="en-US" dirty="0" smtClean="0"/>
              <a:t>The user gets a message based on how well they perform.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ask the user to input their name first which we use in our final output to add a personal touch to the game. </a:t>
            </a:r>
          </a:p>
          <a:p>
            <a:r>
              <a:rPr lang="en-US" dirty="0" smtClean="0"/>
              <a:t>We use a file that we use to get words and jumble it up.</a:t>
            </a:r>
          </a:p>
          <a:p>
            <a:r>
              <a:rPr lang="en-US" dirty="0" smtClean="0"/>
              <a:t>We ask the user to solve it. </a:t>
            </a:r>
          </a:p>
          <a:p>
            <a:r>
              <a:rPr lang="en-US" dirty="0" smtClean="0"/>
              <a:t>We have used two different classes to put it into manageable portions.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4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Code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60812" y="1752600"/>
            <a:ext cx="52270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Static void main(String[]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args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points = 0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for(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0;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10;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++) {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word =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random_word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shuffled_word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Shufflestring.shuffle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(word)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shuffled_word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”);</a:t>
            </a:r>
          </a:p>
          <a:p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(“Enter the guess”);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guessed_word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keyboard.nextLine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if(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guessed_word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word) {</a:t>
            </a:r>
            <a:b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points += 10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else{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points -= 10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6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2" y="0"/>
            <a:ext cx="878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2-08 at 8.14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79"/>
            <a:ext cx="9144000" cy="3409761"/>
          </a:xfrm>
          <a:prstGeom prst="rect">
            <a:avLst/>
          </a:prstGeom>
        </p:spPr>
      </p:pic>
      <p:pic>
        <p:nvPicPr>
          <p:cNvPr id="3" name="Picture 2" descr="Screen Shot 2017-12-08 at 8.14.5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5240"/>
            <a:ext cx="9144000" cy="33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2-08 at 8.15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79"/>
            <a:ext cx="9144000" cy="3868326"/>
          </a:xfrm>
          <a:prstGeom prst="rect">
            <a:avLst/>
          </a:prstGeom>
        </p:spPr>
      </p:pic>
      <p:pic>
        <p:nvPicPr>
          <p:cNvPr id="3" name="Picture 2" descr="Screen Shot 2017-12-08 at 8.15.3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505"/>
            <a:ext cx="9144000" cy="1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29" y="49662"/>
            <a:ext cx="6240383" cy="737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Shuffle the string and assign arrays</a:t>
            </a:r>
            <a:endParaRPr lang="en-US" sz="3200" dirty="0"/>
          </a:p>
        </p:txBody>
      </p:sp>
      <p:pic>
        <p:nvPicPr>
          <p:cNvPr id="3" name="Picture 2" descr="Screen Shot 2017-12-08 at 8.20.3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927"/>
            <a:ext cx="9144000" cy="2700443"/>
          </a:xfrm>
          <a:prstGeom prst="rect">
            <a:avLst/>
          </a:prstGeom>
        </p:spPr>
      </p:pic>
      <p:pic>
        <p:nvPicPr>
          <p:cNvPr id="4" name="Picture 3" descr="Screen Shot 2017-12-08 at 8.20.4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370"/>
            <a:ext cx="9144000" cy="31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94</TotalTime>
  <Words>230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Garamond</vt:lpstr>
      <vt:lpstr>Wingdings</vt:lpstr>
      <vt:lpstr>Formal</vt:lpstr>
      <vt:lpstr>Decawords </vt:lpstr>
      <vt:lpstr>About the Program</vt:lpstr>
      <vt:lpstr>Rules for the Program</vt:lpstr>
      <vt:lpstr>How it is solved</vt:lpstr>
      <vt:lpstr>Pseudo Code</vt:lpstr>
      <vt:lpstr>PowerPoint Presentation</vt:lpstr>
      <vt:lpstr>PowerPoint Presentation</vt:lpstr>
      <vt:lpstr>PowerPoint Presentation</vt:lpstr>
      <vt:lpstr>Shuffle the string and assign arrays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Decawords</dc:title>
  <dc:creator>Yuvraj Bains</dc:creator>
  <cp:lastModifiedBy>Madhu Sujan Paudel</cp:lastModifiedBy>
  <cp:revision>7</cp:revision>
  <dcterms:created xsi:type="dcterms:W3CDTF">2017-12-09T00:32:28Z</dcterms:created>
  <dcterms:modified xsi:type="dcterms:W3CDTF">2018-05-30T21:07:36Z</dcterms:modified>
</cp:coreProperties>
</file>