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7" r:id="rId2"/>
    <p:sldId id="257" r:id="rId3"/>
    <p:sldId id="258" r:id="rId4"/>
    <p:sldId id="259" r:id="rId5"/>
    <p:sldId id="261"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682A63-1587-44F8-B736-0540778DE5A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280873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682A63-1587-44F8-B736-0540778DE5A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3469495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682A63-1587-44F8-B736-0540778DE5A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2927D-0E90-48C5-ABA3-EE3A3BBE54B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9417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682A63-1587-44F8-B736-0540778DE5A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3746444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682A63-1587-44F8-B736-0540778DE5A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2927D-0E90-48C5-ABA3-EE3A3BBE54B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3842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682A63-1587-44F8-B736-0540778DE5A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3656673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682A63-1587-44F8-B736-0540778DE5A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1268828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682A63-1587-44F8-B736-0540778DE5A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392948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682A63-1587-44F8-B736-0540778DE5A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69834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682A63-1587-44F8-B736-0540778DE5A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215298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682A63-1587-44F8-B736-0540778DE5AF}"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81807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682A63-1587-44F8-B736-0540778DE5AF}" type="datetimeFigureOut">
              <a:rPr lang="en-US" smtClean="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4235640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682A63-1587-44F8-B736-0540778DE5AF}" type="datetimeFigureOut">
              <a:rPr lang="en-US" smtClean="0"/>
              <a:t>8/30/2025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4254743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82A63-1587-44F8-B736-0540778DE5AF}" type="datetimeFigureOut">
              <a:rPr lang="en-US" smtClean="0"/>
              <a:t>8/30/2025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7023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682A63-1587-44F8-B736-0540778DE5AF}"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2927D-0E90-48C5-ABA3-EE3A3BBE54B9}" type="slidenum">
              <a:rPr lang="en-US" smtClean="0"/>
              <a:t>‹#›</a:t>
            </a:fld>
            <a:endParaRPr lang="en-US"/>
          </a:p>
        </p:txBody>
      </p:sp>
    </p:spTree>
    <p:extLst>
      <p:ext uri="{BB962C8B-B14F-4D97-AF65-F5344CB8AC3E}">
        <p14:creationId xmlns:p14="http://schemas.microsoft.com/office/powerpoint/2010/main" val="3941027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2927D-0E90-48C5-ABA3-EE3A3BBE54B9}" type="slidenum">
              <a:rPr lang="en-US" smtClean="0"/>
              <a:t>‹#›</a:t>
            </a:fld>
            <a:endParaRPr lang="en-US"/>
          </a:p>
        </p:txBody>
      </p:sp>
      <p:sp>
        <p:nvSpPr>
          <p:cNvPr id="5" name="Date Placeholder 4"/>
          <p:cNvSpPr>
            <a:spLocks noGrp="1"/>
          </p:cNvSpPr>
          <p:nvPr>
            <p:ph type="dt" sz="half" idx="10"/>
          </p:nvPr>
        </p:nvSpPr>
        <p:spPr/>
        <p:txBody>
          <a:bodyPr/>
          <a:lstStyle/>
          <a:p>
            <a:fld id="{10682A63-1587-44F8-B736-0540778DE5AF}" type="datetimeFigureOut">
              <a:rPr lang="en-US" smtClean="0"/>
              <a:t>8/30/2025</a:t>
            </a:fld>
            <a:endParaRPr lang="en-US"/>
          </a:p>
        </p:txBody>
      </p:sp>
    </p:spTree>
    <p:extLst>
      <p:ext uri="{BB962C8B-B14F-4D97-AF65-F5344CB8AC3E}">
        <p14:creationId xmlns:p14="http://schemas.microsoft.com/office/powerpoint/2010/main" val="2040763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682A63-1587-44F8-B736-0540778DE5AF}" type="datetimeFigureOut">
              <a:rPr lang="en-US" smtClean="0"/>
              <a:t>8/30/2025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12927D-0E90-48C5-ABA3-EE3A3BBE54B9}" type="slidenum">
              <a:rPr lang="en-US" smtClean="0"/>
              <a:t>‹#›</a:t>
            </a:fld>
            <a:endParaRPr lang="en-US"/>
          </a:p>
        </p:txBody>
      </p:sp>
    </p:spTree>
    <p:extLst>
      <p:ext uri="{BB962C8B-B14F-4D97-AF65-F5344CB8AC3E}">
        <p14:creationId xmlns:p14="http://schemas.microsoft.com/office/powerpoint/2010/main" val="41352673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NAME:Madhumitha</a:t>
            </a:r>
            <a:r>
              <a:rPr lang="en-US" dirty="0" smtClean="0"/>
              <a:t> K</a:t>
            </a:r>
            <a:br>
              <a:rPr lang="en-US" dirty="0" smtClean="0"/>
            </a:br>
            <a:r>
              <a:rPr lang="en-US" dirty="0" smtClean="0"/>
              <a:t>REGISTER NUMBER:2422k1744</a:t>
            </a:r>
            <a:br>
              <a:rPr lang="en-US" dirty="0" smtClean="0"/>
            </a:br>
            <a:r>
              <a:rPr lang="en-US" dirty="0" smtClean="0"/>
              <a:t>NM ID:asbru5h2422k1744</a:t>
            </a:r>
            <a:br>
              <a:rPr lang="en-US" dirty="0" smtClean="0"/>
            </a:br>
            <a:r>
              <a:rPr lang="en-US" dirty="0" err="1" smtClean="0"/>
              <a:t>DEPARTMENT:B.Sc.Computer</a:t>
            </a:r>
            <a:r>
              <a:rPr lang="en-US" dirty="0" smtClean="0"/>
              <a:t> science</a:t>
            </a:r>
            <a:br>
              <a:rPr lang="en-US" dirty="0" smtClean="0"/>
            </a:br>
            <a:r>
              <a:rPr lang="en-US" dirty="0" smtClean="0"/>
              <a:t>COLLEGE/</a:t>
            </a:r>
            <a:r>
              <a:rPr lang="en-US" dirty="0" err="1" smtClean="0"/>
              <a:t>UNIVERSITY:Adharsh</a:t>
            </a:r>
            <a:r>
              <a:rPr lang="en-US" dirty="0" smtClean="0"/>
              <a:t> </a:t>
            </a:r>
            <a:r>
              <a:rPr lang="en-US" dirty="0" err="1" smtClean="0"/>
              <a:t>Vidhyalaya</a:t>
            </a:r>
            <a:r>
              <a:rPr lang="en-US" dirty="0" smtClean="0"/>
              <a:t> College Of Arts And Science For Women/</a:t>
            </a:r>
            <a:r>
              <a:rPr lang="en-US" dirty="0" err="1" smtClean="0"/>
              <a:t>Bharathiar</a:t>
            </a:r>
            <a:r>
              <a:rPr lang="en-US" dirty="0" smtClean="0"/>
              <a:t> University </a:t>
            </a:r>
            <a:endParaRPr lang="en-US" dirty="0"/>
          </a:p>
        </p:txBody>
      </p:sp>
    </p:spTree>
    <p:extLst>
      <p:ext uri="{BB962C8B-B14F-4D97-AF65-F5344CB8AC3E}">
        <p14:creationId xmlns:p14="http://schemas.microsoft.com/office/powerpoint/2010/main" val="2901387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rPr>
              <a:t>7.Results And Screenshot</a:t>
            </a:r>
            <a:endParaRPr lang="en-US" sz="4400" dirty="0">
              <a:solidFill>
                <a:schemeClr val="tx1"/>
              </a:solidFill>
            </a:endParaRPr>
          </a:p>
        </p:txBody>
      </p:sp>
      <p:sp>
        <p:nvSpPr>
          <p:cNvPr id="3" name="Content Placeholder 2"/>
          <p:cNvSpPr>
            <a:spLocks noGrp="1"/>
          </p:cNvSpPr>
          <p:nvPr>
            <p:ph idx="1"/>
          </p:nvPr>
        </p:nvSpPr>
        <p:spPr>
          <a:xfrm>
            <a:off x="2190939" y="1566249"/>
            <a:ext cx="7309400" cy="2163779"/>
          </a:xfrm>
        </p:spPr>
        <p:txBody>
          <a:bodyPr>
            <a:normAutofit/>
          </a:bodyPr>
          <a:lstStyle/>
          <a:p>
            <a:pPr marL="0" indent="0">
              <a:buNone/>
            </a:pPr>
            <a:r>
              <a:rPr lang="en-US" dirty="0">
                <a:latin typeface="Bahnschrift SemiBold" panose="020B0502040204020203" pitchFamily="34" charset="0"/>
              </a:rPr>
              <a:t>A screenshot is an image of the exact thing displayed on the screen of your device. It captures everything visible, from applications to notifications, preserving the visual arrangement and details. This image serves as a record of what was shown useful for sharing, troubleshooting, or documenting. Screenshots provide a static representation of the screen, distinct from dynamic screen recordings</a:t>
            </a:r>
            <a:endParaRPr lang="en-US" dirty="0">
              <a:latin typeface="Bahnschrift SemiBold"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729" y="3813112"/>
            <a:ext cx="5110556" cy="2569203"/>
          </a:xfrm>
          <a:prstGeom prst="rect">
            <a:avLst/>
          </a:prstGeom>
        </p:spPr>
      </p:pic>
    </p:spTree>
    <p:extLst>
      <p:ext uri="{BB962C8B-B14F-4D97-AF65-F5344CB8AC3E}">
        <p14:creationId xmlns:p14="http://schemas.microsoft.com/office/powerpoint/2010/main" val="1955349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rPr>
              <a:t>8.Conclusion</a:t>
            </a:r>
            <a:endParaRPr lang="en-US" sz="4400" dirty="0">
              <a:solidFill>
                <a:schemeClr val="tx1"/>
              </a:solidFill>
            </a:endParaRPr>
          </a:p>
        </p:txBody>
      </p:sp>
      <p:sp>
        <p:nvSpPr>
          <p:cNvPr id="3" name="Content Placeholder 2"/>
          <p:cNvSpPr>
            <a:spLocks noGrp="1"/>
          </p:cNvSpPr>
          <p:nvPr>
            <p:ph idx="1"/>
          </p:nvPr>
        </p:nvSpPr>
        <p:spPr>
          <a:xfrm>
            <a:off x="1926712" y="1735076"/>
            <a:ext cx="8596668" cy="3880773"/>
          </a:xfrm>
        </p:spPr>
        <p:txBody>
          <a:bodyPr/>
          <a:lstStyle/>
          <a:p>
            <a:pPr marL="0" indent="0">
              <a:buNone/>
            </a:pPr>
            <a:r>
              <a:rPr lang="en-US" dirty="0">
                <a:latin typeface="Bahnschrift SemiBold" panose="020B0502040204020203" pitchFamily="34" charset="0"/>
              </a:rPr>
              <a:t>A digital portfolio is like an online scrapbook that showcases your skills in action, your experience, and your expertise through real-life examples. By looking at this scrapbook, your future employer or client can get a feel of what you bring to the table and who you are as a </a:t>
            </a:r>
            <a:r>
              <a:rPr lang="en-US" dirty="0" smtClean="0">
                <a:latin typeface="Bahnschrift SemiBold" panose="020B0502040204020203" pitchFamily="34" charset="0"/>
              </a:rPr>
              <a:t>professional.</a:t>
            </a:r>
            <a:endParaRPr lang="en-US" dirty="0">
              <a:latin typeface="Bahnschrift SemiBold" panose="020B0502040204020203" pitchFamily="34" charset="0"/>
            </a:endParaRPr>
          </a:p>
          <a:p>
            <a:pPr marL="0" indent="0">
              <a:buNone/>
            </a:pPr>
            <a:r>
              <a:rPr lang="en-US" dirty="0">
                <a:latin typeface="Bahnschrift SemiBold" panose="020B0502040204020203" pitchFamily="34" charset="0"/>
              </a:rPr>
              <a:t/>
            </a:r>
            <a:br>
              <a:rPr lang="en-US" dirty="0">
                <a:latin typeface="Bahnschrift SemiBold" panose="020B0502040204020203" pitchFamily="34" charset="0"/>
              </a:rPr>
            </a:br>
            <a:endParaRPr lang="en-US" dirty="0">
              <a:latin typeface="Bahnschrift SemiBold" panose="020B0502040204020203" pitchFamily="34" charset="0"/>
            </a:endParaRPr>
          </a:p>
        </p:txBody>
      </p:sp>
    </p:spTree>
    <p:extLst>
      <p:ext uri="{BB962C8B-B14F-4D97-AF65-F5344CB8AC3E}">
        <p14:creationId xmlns:p14="http://schemas.microsoft.com/office/powerpoint/2010/main" val="59015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590" y="1500189"/>
            <a:ext cx="8596668" cy="1320800"/>
          </a:xfrm>
        </p:spPr>
        <p:txBody>
          <a:bodyPr>
            <a:normAutofit fontScale="90000"/>
          </a:bodyPr>
          <a:lstStyle/>
          <a:p>
            <a:r>
              <a:rPr lang="en-US" sz="4400" dirty="0" smtClean="0">
                <a:solidFill>
                  <a:schemeClr val="tx1">
                    <a:lumMod val="95000"/>
                    <a:lumOff val="5000"/>
                  </a:schemeClr>
                </a:solidFill>
              </a:rPr>
              <a:t>INTRACTIVE DIGITAL</a:t>
            </a:r>
            <a:br>
              <a:rPr lang="en-US" sz="4400" dirty="0" smtClean="0">
                <a:solidFill>
                  <a:schemeClr val="tx1">
                    <a:lumMod val="95000"/>
                    <a:lumOff val="5000"/>
                  </a:schemeClr>
                </a:solidFill>
              </a:rPr>
            </a:br>
            <a:r>
              <a:rPr lang="en-US" sz="4400" dirty="0" smtClean="0">
                <a:solidFill>
                  <a:schemeClr val="tx1">
                    <a:lumMod val="95000"/>
                    <a:lumOff val="5000"/>
                  </a:schemeClr>
                </a:solidFill>
              </a:rPr>
              <a:t> PORTFOLIO USING FRONT</a:t>
            </a:r>
            <a:br>
              <a:rPr lang="en-US" sz="4400" dirty="0" smtClean="0">
                <a:solidFill>
                  <a:schemeClr val="tx1">
                    <a:lumMod val="95000"/>
                    <a:lumOff val="5000"/>
                  </a:schemeClr>
                </a:solidFill>
              </a:rPr>
            </a:br>
            <a:r>
              <a:rPr lang="en-US" sz="4400" dirty="0" smtClean="0">
                <a:solidFill>
                  <a:schemeClr val="tx1">
                    <a:lumMod val="95000"/>
                    <a:lumOff val="5000"/>
                  </a:schemeClr>
                </a:solidFill>
              </a:rPr>
              <a:t> AND WEB DEVELOPMENT</a:t>
            </a:r>
            <a:endParaRPr lang="en-US" sz="4400" dirty="0">
              <a:solidFill>
                <a:schemeClr val="tx1">
                  <a:lumMod val="95000"/>
                  <a:lumOff val="5000"/>
                </a:schemeClr>
              </a:solidFill>
            </a:endParaRPr>
          </a:p>
        </p:txBody>
      </p:sp>
    </p:spTree>
    <p:extLst>
      <p:ext uri="{BB962C8B-B14F-4D97-AF65-F5344CB8AC3E}">
        <p14:creationId xmlns:p14="http://schemas.microsoft.com/office/powerpoint/2010/main" val="360450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740" y="519065"/>
            <a:ext cx="8596668" cy="1320800"/>
          </a:xfrm>
        </p:spPr>
        <p:txBody>
          <a:bodyPr/>
          <a:lstStyle/>
          <a:p>
            <a:r>
              <a:rPr lang="en-US" sz="4400" dirty="0" smtClean="0">
                <a:solidFill>
                  <a:schemeClr val="tx1">
                    <a:lumMod val="95000"/>
                    <a:lumOff val="5000"/>
                  </a:schemeClr>
                </a:solidFill>
              </a:rPr>
              <a:t>AGENDA:</a:t>
            </a:r>
            <a:endParaRPr lang="en-US" sz="4400" dirty="0">
              <a:solidFill>
                <a:schemeClr val="tx1">
                  <a:lumMod val="95000"/>
                  <a:lumOff val="5000"/>
                </a:schemeClr>
              </a:solidFill>
            </a:endParaRPr>
          </a:p>
        </p:txBody>
      </p:sp>
      <p:sp>
        <p:nvSpPr>
          <p:cNvPr id="3" name="Content Placeholder 2"/>
          <p:cNvSpPr>
            <a:spLocks noGrp="1"/>
          </p:cNvSpPr>
          <p:nvPr>
            <p:ph idx="1"/>
          </p:nvPr>
        </p:nvSpPr>
        <p:spPr>
          <a:xfrm>
            <a:off x="2335794" y="1765427"/>
            <a:ext cx="6938208" cy="4275936"/>
          </a:xfrm>
        </p:spPr>
        <p:txBody>
          <a:bodyPr>
            <a:normAutofit/>
          </a:bodyPr>
          <a:lstStyle/>
          <a:p>
            <a:pPr marL="457200" indent="-457200">
              <a:buAutoNum type="arabicPeriod"/>
            </a:pPr>
            <a:r>
              <a:rPr lang="en-US" sz="2000" dirty="0" smtClean="0"/>
              <a:t>Problem statement</a:t>
            </a:r>
          </a:p>
          <a:p>
            <a:pPr marL="457200" indent="-457200">
              <a:buAutoNum type="arabicPeriod"/>
            </a:pPr>
            <a:r>
              <a:rPr lang="en-US" sz="2000" dirty="0" smtClean="0"/>
              <a:t>Project Overview</a:t>
            </a:r>
          </a:p>
          <a:p>
            <a:pPr marL="457200" indent="-457200">
              <a:buAutoNum type="arabicPeriod"/>
            </a:pPr>
            <a:r>
              <a:rPr lang="en-US" sz="2000" dirty="0" smtClean="0"/>
              <a:t>End users</a:t>
            </a:r>
          </a:p>
          <a:p>
            <a:pPr marL="457200" indent="-457200">
              <a:buAutoNum type="arabicPeriod"/>
            </a:pPr>
            <a:r>
              <a:rPr lang="en-US" sz="2000" dirty="0" smtClean="0"/>
              <a:t>Tools And Technologies</a:t>
            </a:r>
          </a:p>
          <a:p>
            <a:pPr marL="457200" indent="-457200">
              <a:buAutoNum type="arabicPeriod"/>
            </a:pPr>
            <a:r>
              <a:rPr lang="en-US" sz="2000" dirty="0" smtClean="0"/>
              <a:t>Portfolio Design And Layout</a:t>
            </a:r>
          </a:p>
          <a:p>
            <a:pPr marL="457200" indent="-457200">
              <a:buAutoNum type="arabicPeriod"/>
            </a:pPr>
            <a:r>
              <a:rPr lang="en-US" sz="2000" dirty="0" smtClean="0"/>
              <a:t>Features And Functionality</a:t>
            </a:r>
          </a:p>
          <a:p>
            <a:pPr marL="457200" indent="-457200">
              <a:buAutoNum type="arabicPeriod"/>
            </a:pPr>
            <a:r>
              <a:rPr lang="en-US" sz="2000" dirty="0" smtClean="0"/>
              <a:t>Results And screenshots</a:t>
            </a:r>
          </a:p>
          <a:p>
            <a:pPr marL="457200" indent="-457200">
              <a:buAutoNum type="arabicPeriod"/>
            </a:pPr>
            <a:r>
              <a:rPr lang="en-US" sz="2000" dirty="0" smtClean="0"/>
              <a:t>Conclusion</a:t>
            </a:r>
          </a:p>
          <a:p>
            <a:pPr marL="0" indent="0">
              <a:buNone/>
            </a:pPr>
            <a:endParaRPr lang="en-US" sz="2000" dirty="0"/>
          </a:p>
        </p:txBody>
      </p:sp>
    </p:spTree>
    <p:extLst>
      <p:ext uri="{BB962C8B-B14F-4D97-AF65-F5344CB8AC3E}">
        <p14:creationId xmlns:p14="http://schemas.microsoft.com/office/powerpoint/2010/main" val="2121278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099" y="564333"/>
            <a:ext cx="8596668" cy="1320800"/>
          </a:xfrm>
        </p:spPr>
        <p:txBody>
          <a:bodyPr/>
          <a:lstStyle/>
          <a:p>
            <a:r>
              <a:rPr lang="en-US" dirty="0" smtClean="0">
                <a:solidFill>
                  <a:schemeClr val="tx1">
                    <a:lumMod val="95000"/>
                    <a:lumOff val="5000"/>
                  </a:schemeClr>
                </a:solidFill>
              </a:rPr>
              <a:t>1. Problem statement</a:t>
            </a:r>
            <a:endParaRPr lang="en-US" dirty="0">
              <a:solidFill>
                <a:schemeClr val="tx1">
                  <a:lumMod val="95000"/>
                  <a:lumOff val="5000"/>
                </a:schemeClr>
              </a:solidFill>
            </a:endParaRPr>
          </a:p>
        </p:txBody>
      </p:sp>
      <p:sp>
        <p:nvSpPr>
          <p:cNvPr id="3" name="Content Placeholder 2"/>
          <p:cNvSpPr>
            <a:spLocks noGrp="1"/>
          </p:cNvSpPr>
          <p:nvPr>
            <p:ph idx="1"/>
          </p:nvPr>
        </p:nvSpPr>
        <p:spPr>
          <a:xfrm>
            <a:off x="2008194" y="1548142"/>
            <a:ext cx="8596668" cy="1339913"/>
          </a:xfrm>
        </p:spPr>
        <p:txBody>
          <a:bodyPr/>
          <a:lstStyle/>
          <a:p>
            <a:r>
              <a:rPr lang="en-US" dirty="0">
                <a:latin typeface="Bahnschrift SemiBold" panose="020B0502040204020203" pitchFamily="34" charset="0"/>
              </a:rPr>
              <a:t>A </a:t>
            </a:r>
            <a:r>
              <a:rPr lang="en-US" b="1" dirty="0">
                <a:latin typeface="Bahnschrift SemiBold" panose="020B0502040204020203" pitchFamily="34" charset="0"/>
              </a:rPr>
              <a:t>problem statement</a:t>
            </a:r>
            <a:r>
              <a:rPr lang="en-US" dirty="0">
                <a:latin typeface="Bahnschrift SemiBold" panose="020B0502040204020203" pitchFamily="34" charset="0"/>
              </a:rPr>
              <a:t> explains the challenges you face with your work, which can affect your operations, launching new products, or improving existing ones. It shows the gap between the current state and the desired state of a process, product, or service</a:t>
            </a:r>
            <a:endParaRPr lang="en-US" dirty="0">
              <a:latin typeface="Bahnschrift SemiBold"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4060" y="3190445"/>
            <a:ext cx="5503936" cy="3286636"/>
          </a:xfrm>
          <a:prstGeom prst="rect">
            <a:avLst/>
          </a:prstGeom>
        </p:spPr>
      </p:pic>
    </p:spTree>
    <p:extLst>
      <p:ext uri="{BB962C8B-B14F-4D97-AF65-F5344CB8AC3E}">
        <p14:creationId xmlns:p14="http://schemas.microsoft.com/office/powerpoint/2010/main" val="1992260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95000"/>
                    <a:lumOff val="5000"/>
                  </a:schemeClr>
                </a:solidFill>
              </a:rPr>
              <a:t>2.Project overview</a:t>
            </a:r>
            <a:endParaRPr lang="en-US" sz="4400" dirty="0">
              <a:solidFill>
                <a:schemeClr val="tx1">
                  <a:lumMod val="95000"/>
                  <a:lumOff val="5000"/>
                </a:schemeClr>
              </a:solidFill>
            </a:endParaRPr>
          </a:p>
        </p:txBody>
      </p:sp>
      <p:sp>
        <p:nvSpPr>
          <p:cNvPr id="3" name="Content Placeholder 2"/>
          <p:cNvSpPr>
            <a:spLocks noGrp="1"/>
          </p:cNvSpPr>
          <p:nvPr>
            <p:ph idx="1"/>
          </p:nvPr>
        </p:nvSpPr>
        <p:spPr>
          <a:xfrm>
            <a:off x="1910280" y="1481579"/>
            <a:ext cx="8106105" cy="1859149"/>
          </a:xfrm>
        </p:spPr>
        <p:txBody>
          <a:bodyPr>
            <a:noAutofit/>
          </a:bodyPr>
          <a:lstStyle/>
          <a:p>
            <a:r>
              <a:rPr lang="en-US" dirty="0" smtClean="0">
                <a:latin typeface="Bahnschrift SemiBold" panose="020B0502040204020203" pitchFamily="34" charset="0"/>
              </a:rPr>
              <a:t>If you're </a:t>
            </a:r>
            <a:r>
              <a:rPr lang="en-US" dirty="0">
                <a:latin typeface="Bahnschrift SemiBold" panose="020B0502040204020203" pitchFamily="34" charset="0"/>
              </a:rPr>
              <a:t>a project manager or are responsible for leading a team </a:t>
            </a:r>
            <a:r>
              <a:rPr lang="en-US" dirty="0" smtClean="0">
                <a:latin typeface="Bahnschrift SemiBold" panose="020B0502040204020203" pitchFamily="34" charset="0"/>
              </a:rPr>
              <a:t>through </a:t>
            </a:r>
            <a:r>
              <a:rPr lang="en-US" dirty="0">
                <a:latin typeface="Bahnschrift SemiBold" panose="020B0502040204020203" pitchFamily="34" charset="0"/>
              </a:rPr>
              <a:t>a project, it may be helpful to create a project overview. A project overview outlines the important details of your project, such as its goals and potential risks. Knowing more about project overviews and how to create one can help you stay organized and work more efficiently.</a:t>
            </a:r>
            <a:r>
              <a:rPr lang="en-US" dirty="0">
                <a:latin typeface="Bahnschrift SemiBold" panose="020B0502040204020203" pitchFamily="34" charset="0"/>
              </a:rPr>
              <a:t/>
            </a:r>
            <a:br>
              <a:rPr lang="en-US" dirty="0">
                <a:latin typeface="Bahnschrift SemiBold" panose="020B0502040204020203" pitchFamily="34" charset="0"/>
              </a:rPr>
            </a:br>
            <a:endParaRPr lang="en-US" dirty="0">
              <a:latin typeface="Bahnschrift SemiBold"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1" y="3277353"/>
            <a:ext cx="4753069" cy="2594384"/>
          </a:xfrm>
          <a:prstGeom prst="rect">
            <a:avLst/>
          </a:prstGeom>
        </p:spPr>
      </p:pic>
    </p:spTree>
    <p:extLst>
      <p:ext uri="{BB962C8B-B14F-4D97-AF65-F5344CB8AC3E}">
        <p14:creationId xmlns:p14="http://schemas.microsoft.com/office/powerpoint/2010/main" val="239956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95000"/>
                    <a:lumOff val="5000"/>
                  </a:schemeClr>
                </a:solidFill>
              </a:rPr>
              <a:t>3.End users</a:t>
            </a:r>
            <a:endParaRPr lang="en-US" sz="4400" dirty="0">
              <a:solidFill>
                <a:schemeClr val="tx1">
                  <a:lumMod val="95000"/>
                  <a:lumOff val="5000"/>
                </a:schemeClr>
              </a:solidFill>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620977" y="4010167"/>
            <a:ext cx="3761953" cy="2303462"/>
          </a:xfrm>
        </p:spPr>
      </p:pic>
      <p:sp>
        <p:nvSpPr>
          <p:cNvPr id="4" name="Rectangle 3"/>
          <p:cNvSpPr/>
          <p:nvPr/>
        </p:nvSpPr>
        <p:spPr>
          <a:xfrm>
            <a:off x="2589290" y="1584357"/>
            <a:ext cx="6219731" cy="2308324"/>
          </a:xfrm>
          <a:prstGeom prst="rect">
            <a:avLst/>
          </a:prstGeom>
        </p:spPr>
        <p:txBody>
          <a:bodyPr wrap="square">
            <a:spAutoFit/>
          </a:bodyPr>
          <a:lstStyle/>
          <a:p>
            <a:r>
              <a:rPr lang="en-US" dirty="0" smtClean="0">
                <a:effectLst/>
                <a:latin typeface="Bahnschrift SemiBold" panose="020B0502040204020203" pitchFamily="34" charset="0"/>
              </a:rPr>
              <a:t>The term "end user" refers to the consumer of a good or service, often one who has some innate know-how that is unique to consumers.</a:t>
            </a:r>
          </a:p>
          <a:p>
            <a:r>
              <a:rPr lang="en-US" dirty="0" smtClean="0">
                <a:effectLst/>
                <a:latin typeface="Bahnschrift SemiBold" panose="020B0502040204020203" pitchFamily="34" charset="0"/>
              </a:rPr>
              <a:t>In a literal sense, the term is used to distinguish the person who purchases and uses the good or service from individuals who are involved in the stages of its design, development, and production</a:t>
            </a:r>
            <a:r>
              <a:rPr lang="en-US" b="0" i="0" dirty="0" smtClean="0">
                <a:solidFill>
                  <a:srgbClr val="111111"/>
                </a:solidFill>
                <a:effectLst/>
                <a:latin typeface="SourceSansPro"/>
              </a:rPr>
              <a:t/>
            </a:r>
            <a:br>
              <a:rPr lang="en-US" b="0" i="0" dirty="0" smtClean="0">
                <a:solidFill>
                  <a:srgbClr val="111111"/>
                </a:solidFill>
                <a:effectLst/>
                <a:latin typeface="SourceSansPro"/>
              </a:rPr>
            </a:br>
            <a:r>
              <a:rPr lang="en-US" b="0" i="0" dirty="0" smtClean="0">
                <a:solidFill>
                  <a:srgbClr val="111111"/>
                </a:solidFill>
                <a:effectLst/>
                <a:latin typeface="SourceSansPro"/>
              </a:rPr>
              <a:t> </a:t>
            </a:r>
            <a:endParaRPr lang="en-US" dirty="0"/>
          </a:p>
        </p:txBody>
      </p:sp>
    </p:spTree>
    <p:extLst>
      <p:ext uri="{BB962C8B-B14F-4D97-AF65-F5344CB8AC3E}">
        <p14:creationId xmlns:p14="http://schemas.microsoft.com/office/powerpoint/2010/main" val="327948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95000"/>
                    <a:lumOff val="5000"/>
                  </a:schemeClr>
                </a:solidFill>
              </a:rPr>
              <a:t>4.Tools And Technologies</a:t>
            </a:r>
            <a:endParaRPr lang="en-US" sz="4400" dirty="0">
              <a:solidFill>
                <a:schemeClr val="tx1">
                  <a:lumMod val="95000"/>
                  <a:lumOff val="5000"/>
                </a:schemeClr>
              </a:solidFill>
            </a:endParaRPr>
          </a:p>
        </p:txBody>
      </p:sp>
      <p:sp>
        <p:nvSpPr>
          <p:cNvPr id="3" name="Content Placeholder 2"/>
          <p:cNvSpPr>
            <a:spLocks noGrp="1"/>
          </p:cNvSpPr>
          <p:nvPr>
            <p:ph idx="1"/>
          </p:nvPr>
        </p:nvSpPr>
        <p:spPr>
          <a:xfrm>
            <a:off x="1799964" y="1563061"/>
            <a:ext cx="8596668" cy="2049272"/>
          </a:xfrm>
        </p:spPr>
        <p:txBody>
          <a:bodyPr/>
          <a:lstStyle/>
          <a:p>
            <a:pPr marL="0" indent="0">
              <a:buNone/>
            </a:pPr>
            <a:r>
              <a:rPr lang="en-US" b="1" dirty="0">
                <a:latin typeface="Bahnschrift SemiBold" panose="020B0502040204020203" pitchFamily="34" charset="0"/>
              </a:rPr>
              <a:t>Data Science</a:t>
            </a:r>
            <a:r>
              <a:rPr lang="en-US" dirty="0">
                <a:latin typeface="Bahnschrift SemiBold" panose="020B0502040204020203" pitchFamily="34" charset="0"/>
              </a:rPr>
              <a:t> has been playing a vital role in almost every industry today, whether you call it for making business decisions or planning, or future forecasting. It all falls under the technology and trends that we're going forward with. We're running in a world full of the digital era, and we've got a lot of data all over, and we are using different tools and techniques to make it resourceful for different purposes. If you'd talk about any popular technology, it would be </a:t>
            </a:r>
            <a:r>
              <a:rPr lang="en-US" b="1" dirty="0">
                <a:latin typeface="Bahnschrift SemiBold" panose="020B0502040204020203" pitchFamily="34" charset="0"/>
              </a:rPr>
              <a:t>"Data Science" </a:t>
            </a:r>
            <a:r>
              <a:rPr lang="en-US" dirty="0">
                <a:latin typeface="Bahnschrift SemiBold" panose="020B0502040204020203" pitchFamily="34" charset="0"/>
              </a:rPr>
              <a:t>only.</a:t>
            </a:r>
            <a:endParaRPr lang="en-US" dirty="0">
              <a:latin typeface="Bahnschrift SemiBold"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2332" y="4028792"/>
            <a:ext cx="4253148" cy="2392396"/>
          </a:xfrm>
          <a:prstGeom prst="rect">
            <a:avLst/>
          </a:prstGeom>
        </p:spPr>
      </p:pic>
    </p:spTree>
    <p:extLst>
      <p:ext uri="{BB962C8B-B14F-4D97-AF65-F5344CB8AC3E}">
        <p14:creationId xmlns:p14="http://schemas.microsoft.com/office/powerpoint/2010/main" val="416872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lumMod val="95000"/>
                    <a:lumOff val="5000"/>
                  </a:schemeClr>
                </a:solidFill>
              </a:rPr>
              <a:t>5.Portfolio Design And Layout</a:t>
            </a:r>
            <a:endParaRPr lang="en-US" sz="4400" dirty="0">
              <a:solidFill>
                <a:schemeClr val="tx1">
                  <a:lumMod val="95000"/>
                  <a:lumOff val="5000"/>
                </a:schemeClr>
              </a:solidFill>
            </a:endParaRPr>
          </a:p>
        </p:txBody>
      </p:sp>
      <p:sp>
        <p:nvSpPr>
          <p:cNvPr id="5" name="Content Placeholder 4"/>
          <p:cNvSpPr>
            <a:spLocks noGrp="1"/>
          </p:cNvSpPr>
          <p:nvPr>
            <p:ph idx="1"/>
          </p:nvPr>
        </p:nvSpPr>
        <p:spPr>
          <a:xfrm>
            <a:off x="2442760" y="1718273"/>
            <a:ext cx="8596668" cy="1533225"/>
          </a:xfrm>
        </p:spPr>
        <p:txBody>
          <a:bodyPr>
            <a:noAutofit/>
          </a:bodyPr>
          <a:lstStyle/>
          <a:p>
            <a:pPr marL="0" indent="0">
              <a:buNone/>
            </a:pPr>
            <a:r>
              <a:rPr lang="en-US" dirty="0">
                <a:latin typeface="Bahnschrift SemiBold" panose="020B0502040204020203" pitchFamily="34" charset="0"/>
              </a:rPr>
              <a:t>A portfolio is a place to show off who you are, your style, and serve as an introduction to potential clients or employers. Make it personal. By using language and a tone that feels like you and a photo or video that shows your personality, you can start to establish a connection online with those who visit your portfolio</a:t>
            </a:r>
            <a:r>
              <a:rPr lang="en-US" dirty="0" smtClean="0">
                <a:latin typeface="Bahnschrift SemiBold" panose="020B0502040204020203" pitchFamily="34" charset="0"/>
              </a:rPr>
              <a:t>.</a:t>
            </a:r>
            <a:r>
              <a:rPr lang="en-US" dirty="0">
                <a:latin typeface="Bahnschrift SemiBold" panose="020B0502040204020203" pitchFamily="34" charset="0"/>
              </a:rPr>
              <a:t/>
            </a:r>
            <a:br>
              <a:rPr lang="en-US" dirty="0">
                <a:latin typeface="Bahnschrift SemiBold" panose="020B0502040204020203" pitchFamily="34" charset="0"/>
              </a:rPr>
            </a:br>
            <a:r>
              <a:rPr lang="en-US" dirty="0">
                <a:latin typeface="Bahnschrift SemiBold" panose="020B0502040204020203" pitchFamily="34" charset="0"/>
              </a:rPr>
              <a:t> </a:t>
            </a:r>
            <a:br>
              <a:rPr lang="en-US" dirty="0">
                <a:latin typeface="Bahnschrift SemiBold" panose="020B0502040204020203" pitchFamily="34" charset="0"/>
              </a:rPr>
            </a:br>
            <a:endParaRPr lang="en-US" dirty="0">
              <a:latin typeface="Bahnschrift SemiBold" panose="020B0502040204020203"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9875" y="3039370"/>
            <a:ext cx="4628725" cy="3334270"/>
          </a:xfrm>
          <a:prstGeom prst="rect">
            <a:avLst/>
          </a:prstGeom>
        </p:spPr>
      </p:pic>
    </p:spTree>
    <p:extLst>
      <p:ext uri="{BB962C8B-B14F-4D97-AF65-F5344CB8AC3E}">
        <p14:creationId xmlns:p14="http://schemas.microsoft.com/office/powerpoint/2010/main" val="100609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6.Features And Functionality</a:t>
            </a:r>
            <a:endParaRPr lang="en-US" dirty="0">
              <a:solidFill>
                <a:schemeClr val="tx1"/>
              </a:solidFill>
            </a:endParaRPr>
          </a:p>
        </p:txBody>
      </p:sp>
      <p:sp>
        <p:nvSpPr>
          <p:cNvPr id="3" name="Content Placeholder 2"/>
          <p:cNvSpPr>
            <a:spLocks noGrp="1"/>
          </p:cNvSpPr>
          <p:nvPr>
            <p:ph idx="1"/>
          </p:nvPr>
        </p:nvSpPr>
        <p:spPr>
          <a:xfrm>
            <a:off x="1881445" y="1463472"/>
            <a:ext cx="8596668" cy="2520053"/>
          </a:xfrm>
        </p:spPr>
        <p:txBody>
          <a:bodyPr>
            <a:normAutofit lnSpcReduction="10000"/>
          </a:bodyPr>
          <a:lstStyle/>
          <a:p>
            <a:pPr marL="0" indent="0">
              <a:buNone/>
            </a:pPr>
            <a:r>
              <a:rPr lang="en-US" dirty="0">
                <a:latin typeface="Arial Rounded MT Bold" panose="020F0704030504030204" pitchFamily="34" charset="0"/>
              </a:rPr>
              <a:t>Features and functionality are both important aspects of a product or service, but they serve different purposes. Features refer to specific characteristics or capabilities that a product offers, such as a camera on a smartphone or a touch screen on a tablet. Functionality, on the other hand, refers to how well those features work together to provide a seamless user experience. While features may attract customers to a product, it is the functionality that ultimately determines its usability and effectiveness. In essence, features are what a product has, while functionality is how well it works</a:t>
            </a:r>
            <a:endParaRPr lang="en-US" dirty="0">
              <a:latin typeface="Arial Rounded MT Bold" panose="020F07040305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3513" y="3784914"/>
            <a:ext cx="2986405" cy="2661153"/>
          </a:xfrm>
          <a:prstGeom prst="rect">
            <a:avLst/>
          </a:prstGeom>
        </p:spPr>
      </p:pic>
    </p:spTree>
    <p:extLst>
      <p:ext uri="{BB962C8B-B14F-4D97-AF65-F5344CB8AC3E}">
        <p14:creationId xmlns:p14="http://schemas.microsoft.com/office/powerpoint/2010/main" val="39232477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82</TotalTime>
  <Words>358</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Bahnschrift SemiBold</vt:lpstr>
      <vt:lpstr>SourceSansPro</vt:lpstr>
      <vt:lpstr>Trebuchet MS</vt:lpstr>
      <vt:lpstr>Wingdings 3</vt:lpstr>
      <vt:lpstr>Facet</vt:lpstr>
      <vt:lpstr>NAME:Madhumitha K REGISTER NUMBER:2422k1744 NM ID:asbru5h2422k1744 DEPARTMENT:B.Sc.Computer science COLLEGE/UNIVERSITY:Adharsh Vidhyalaya College Of Arts And Science For Women/Bharathiar University </vt:lpstr>
      <vt:lpstr>INTRACTIVE DIGITAL  PORTFOLIO USING FRONT  AND WEB DEVELOPMENT</vt:lpstr>
      <vt:lpstr>AGENDA:</vt:lpstr>
      <vt:lpstr>1. Problem statement</vt:lpstr>
      <vt:lpstr>2.Project overview</vt:lpstr>
      <vt:lpstr>3.End users</vt:lpstr>
      <vt:lpstr>4.Tools And Technologies</vt:lpstr>
      <vt:lpstr>5.Portfolio Design And Layout</vt:lpstr>
      <vt:lpstr>6.Features And Functionality</vt:lpstr>
      <vt:lpstr>7.Results And Screenshot</vt:lpstr>
      <vt:lpstr>8.Conclusion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cp:revision>
  <dcterms:created xsi:type="dcterms:W3CDTF">2025-08-30T05:21:04Z</dcterms:created>
  <dcterms:modified xsi:type="dcterms:W3CDTF">2025-08-30T06:44:00Z</dcterms:modified>
</cp:coreProperties>
</file>