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0" y="280459"/>
            <a:ext cx="9906000" cy="871007"/>
          </a:xfrm>
        </p:spPr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Final Project  - Part 1 – Topic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155527" y="1256054"/>
            <a:ext cx="3502377" cy="823912"/>
          </a:xfrm>
        </p:spPr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Predicting contest entries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141410" y="2249302"/>
            <a:ext cx="3347563" cy="3509654"/>
          </a:xfrm>
        </p:spPr>
        <p:txBody>
          <a:bodyPr>
            <a:no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Problem</a:t>
            </a:r>
            <a:r>
              <a:rPr lang="en-US" sz="1600" dirty="0">
                <a:latin typeface="Century Gothic" panose="020B0502020202020204" pitchFamily="34" charset="0"/>
              </a:rPr>
              <a:t>: How many entries can be expected for a particular type of Twitter contest.</a:t>
            </a:r>
          </a:p>
          <a:p>
            <a:r>
              <a:rPr lang="en-US" sz="1600" b="1" dirty="0">
                <a:latin typeface="Century Gothic" panose="020B0502020202020204" pitchFamily="34" charset="0"/>
              </a:rPr>
              <a:t>Hypothesis</a:t>
            </a:r>
            <a:r>
              <a:rPr lang="en-US" sz="1600" dirty="0">
                <a:latin typeface="Century Gothic" panose="020B0502020202020204" pitchFamily="34" charset="0"/>
              </a:rPr>
              <a:t>: It is possible to predict entries given specific criteria: prize, contest mechanic, season.</a:t>
            </a:r>
          </a:p>
          <a:p>
            <a:endParaRPr lang="en-US" sz="1600" dirty="0">
              <a:latin typeface="Century Gothic" panose="020B0502020202020204" pitchFamily="34" charset="0"/>
            </a:endParaRPr>
          </a:p>
          <a:p>
            <a:r>
              <a:rPr lang="en-US" sz="1600" b="1" dirty="0">
                <a:latin typeface="Century Gothic" panose="020B0502020202020204" pitchFamily="34" charset="0"/>
              </a:rPr>
              <a:t>Datasets</a:t>
            </a:r>
            <a:r>
              <a:rPr lang="en-US" sz="1600" dirty="0">
                <a:latin typeface="Century Gothic" panose="020B0502020202020204" pitchFamily="34" charset="0"/>
              </a:rPr>
              <a:t>: Pulled from Twitter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idx="1"/>
          </p:nvPr>
        </p:nvSpPr>
        <p:spPr>
          <a:xfrm>
            <a:off x="4672022" y="1261697"/>
            <a:ext cx="3333445" cy="823912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The relationship between Education and life expectancy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half" idx="2"/>
          </p:nvPr>
        </p:nvSpPr>
        <p:spPr>
          <a:xfrm>
            <a:off x="4657905" y="2254945"/>
            <a:ext cx="3347563" cy="3502382"/>
          </a:xfrm>
        </p:spPr>
        <p:txBody>
          <a:bodyPr>
            <a:no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Problem</a:t>
            </a:r>
            <a:r>
              <a:rPr lang="en-US" sz="1600" dirty="0">
                <a:latin typeface="Century Gothic" panose="020B0502020202020204" pitchFamily="34" charset="0"/>
              </a:rPr>
              <a:t>: Life expectancy is affected by a lot of factors including socio-economic factors.</a:t>
            </a:r>
          </a:p>
          <a:p>
            <a:r>
              <a:rPr lang="en-US" sz="1600" b="1" dirty="0">
                <a:latin typeface="Century Gothic" panose="020B0502020202020204" pitchFamily="34" charset="0"/>
              </a:rPr>
              <a:t>Hypothesis</a:t>
            </a:r>
            <a:r>
              <a:rPr lang="en-US" sz="1600" dirty="0">
                <a:latin typeface="Century Gothic" panose="020B0502020202020204" pitchFamily="34" charset="0"/>
              </a:rPr>
              <a:t>: Education is directly associated with a longer lifespan, all else being equal.</a:t>
            </a:r>
          </a:p>
          <a:p>
            <a:r>
              <a:rPr lang="en-US" sz="1600" b="1" dirty="0">
                <a:latin typeface="Century Gothic" panose="020B0502020202020204" pitchFamily="34" charset="0"/>
              </a:rPr>
              <a:t>Datasets</a:t>
            </a:r>
            <a:r>
              <a:rPr lang="en-US" sz="1600" dirty="0">
                <a:latin typeface="Century Gothic" panose="020B0502020202020204" pitchFamily="34" charset="0"/>
              </a:rPr>
              <a:t>: CDC dataset, Death in the united states.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idx="1"/>
          </p:nvPr>
        </p:nvSpPr>
        <p:spPr>
          <a:xfrm>
            <a:off x="8194159" y="1250408"/>
            <a:ext cx="3190692" cy="823912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Judging class bias in Titanic survivors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half" idx="2"/>
          </p:nvPr>
        </p:nvSpPr>
        <p:spPr>
          <a:xfrm>
            <a:off x="8180041" y="2243656"/>
            <a:ext cx="3347563" cy="3502382"/>
          </a:xfrm>
        </p:spPr>
        <p:txBody>
          <a:bodyPr>
            <a:no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Problem</a:t>
            </a:r>
            <a:r>
              <a:rPr lang="en-US" sz="1600" dirty="0">
                <a:latin typeface="Century Gothic" panose="020B0502020202020204" pitchFamily="34" charset="0"/>
              </a:rPr>
              <a:t>: As the Titanic went down, was priority given to certain groups of people? </a:t>
            </a:r>
          </a:p>
          <a:p>
            <a:endParaRPr lang="en-US" sz="1600" dirty="0">
              <a:latin typeface="Century Gothic" panose="020B0502020202020204" pitchFamily="34" charset="0"/>
            </a:endParaRPr>
          </a:p>
          <a:p>
            <a:r>
              <a:rPr lang="en-US" sz="1600" b="1" dirty="0">
                <a:latin typeface="Century Gothic" panose="020B0502020202020204" pitchFamily="34" charset="0"/>
              </a:rPr>
              <a:t>Hypothesis</a:t>
            </a:r>
            <a:r>
              <a:rPr lang="en-US" sz="1600" dirty="0">
                <a:latin typeface="Century Gothic" panose="020B0502020202020204" pitchFamily="34" charset="0"/>
              </a:rPr>
              <a:t>: Passengers from higher social classes (as denoted cabin class) were given higher escape priority.</a:t>
            </a:r>
          </a:p>
          <a:p>
            <a:endParaRPr lang="en-US" sz="1600" b="1" dirty="0">
              <a:latin typeface="Century Gothic" panose="020B0502020202020204" pitchFamily="34" charset="0"/>
            </a:endParaRPr>
          </a:p>
          <a:p>
            <a:r>
              <a:rPr lang="en-US" sz="1600" b="1" dirty="0">
                <a:latin typeface="Century Gothic" panose="020B0502020202020204" pitchFamily="34" charset="0"/>
              </a:rPr>
              <a:t>Datasets</a:t>
            </a:r>
            <a:r>
              <a:rPr lang="en-US" sz="1600" dirty="0">
                <a:latin typeface="Century Gothic" panose="020B0502020202020204" pitchFamily="34" charset="0"/>
              </a:rPr>
              <a:t>: Titanic dataset</a:t>
            </a:r>
          </a:p>
        </p:txBody>
      </p:sp>
    </p:spTree>
    <p:extLst>
      <p:ext uri="{BB962C8B-B14F-4D97-AF65-F5344CB8AC3E}">
        <p14:creationId xmlns:p14="http://schemas.microsoft.com/office/powerpoint/2010/main" val="22418970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84</TotalTime>
  <Words>145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Century Gothic</vt:lpstr>
      <vt:lpstr>Trebuchet MS</vt:lpstr>
      <vt:lpstr>Tw Cen MT</vt:lpstr>
      <vt:lpstr>Circuit</vt:lpstr>
      <vt:lpstr>Final Project  - Part 1 – Topic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 - Part 1 – Topic</dc:title>
  <dc:creator>m.v.nair@live.com</dc:creator>
  <cp:lastModifiedBy>m.v.nair@live.com</cp:lastModifiedBy>
  <cp:revision>6</cp:revision>
  <dcterms:created xsi:type="dcterms:W3CDTF">2017-02-12T23:57:11Z</dcterms:created>
  <dcterms:modified xsi:type="dcterms:W3CDTF">2017-02-13T01:21:42Z</dcterms:modified>
</cp:coreProperties>
</file>