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CA823-DA38-4EE5-B198-A2BAD6AA93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418FAC4-3F01-43DB-A3D3-2BB7ED80E178}">
      <dgm:prSet phldrT="[Text]"/>
      <dgm:spPr/>
      <dgm:t>
        <a:bodyPr/>
        <a:lstStyle/>
        <a:p>
          <a:r>
            <a:rPr lang="en-IN" dirty="0"/>
            <a:t>The temperature, sales, etc data was used to predict the percentage of stock remaining at a particular time </a:t>
          </a:r>
          <a:r>
            <a:rPr lang="en-IN"/>
            <a:t>in hours</a:t>
          </a:r>
        </a:p>
      </dgm:t>
    </dgm:pt>
    <dgm:pt modelId="{0E77E35A-647A-4A58-862A-F7B633ED1336}" type="parTrans" cxnId="{2798C246-0C0A-4F51-8412-5CD515E8B554}">
      <dgm:prSet/>
      <dgm:spPr/>
      <dgm:t>
        <a:bodyPr/>
        <a:lstStyle/>
        <a:p>
          <a:endParaRPr lang="en-IN"/>
        </a:p>
      </dgm:t>
    </dgm:pt>
    <dgm:pt modelId="{0A79C245-5207-41AA-A1DD-A9B8016ABBFF}" type="sibTrans" cxnId="{2798C246-0C0A-4F51-8412-5CD515E8B554}">
      <dgm:prSet/>
      <dgm:spPr/>
      <dgm:t>
        <a:bodyPr/>
        <a:lstStyle/>
        <a:p>
          <a:endParaRPr lang="en-IN"/>
        </a:p>
      </dgm:t>
    </dgm:pt>
    <dgm:pt modelId="{BBE963A9-EB7E-4D41-8C4D-CBA8F3005E50}">
      <dgm:prSet phldrT="[Text]"/>
      <dgm:spPr/>
      <dgm:t>
        <a:bodyPr/>
        <a:lstStyle/>
        <a:p>
          <a:r>
            <a:rPr lang="en-IN" dirty="0"/>
            <a:t>Using the Random Forest Regressor Algorithm, 50% accuracy was obtained using the data sourced</a:t>
          </a:r>
        </a:p>
      </dgm:t>
    </dgm:pt>
    <dgm:pt modelId="{AEDC3E14-4719-489D-888F-22D67E48BE97}" type="parTrans" cxnId="{64A926DC-0EE8-43CB-AF21-C6B12D090824}">
      <dgm:prSet/>
      <dgm:spPr/>
      <dgm:t>
        <a:bodyPr/>
        <a:lstStyle/>
        <a:p>
          <a:endParaRPr lang="en-IN"/>
        </a:p>
      </dgm:t>
    </dgm:pt>
    <dgm:pt modelId="{397F1714-D8BA-4AE6-95F8-7013335FFCF8}" type="sibTrans" cxnId="{64A926DC-0EE8-43CB-AF21-C6B12D090824}">
      <dgm:prSet/>
      <dgm:spPr/>
      <dgm:t>
        <a:bodyPr/>
        <a:lstStyle/>
        <a:p>
          <a:endParaRPr lang="en-IN"/>
        </a:p>
      </dgm:t>
    </dgm:pt>
    <dgm:pt modelId="{78C58CE4-EF99-4EEC-8CAF-62AD542A1BC4}">
      <dgm:prSet phldrT="[Text]"/>
      <dgm:spPr/>
      <dgm:t>
        <a:bodyPr/>
        <a:lstStyle/>
        <a:p>
          <a:r>
            <a:rPr lang="en-IN" dirty="0"/>
            <a:t>Using the model it was obtained that the unit price had the greatest effect on stock percentage followed by temperature</a:t>
          </a:r>
        </a:p>
      </dgm:t>
    </dgm:pt>
    <dgm:pt modelId="{3D870563-77F6-473F-9475-56EEC254BFA3}" type="parTrans" cxnId="{93CB8839-BBF6-4EB1-9B77-FEC73B44FC35}">
      <dgm:prSet/>
      <dgm:spPr/>
      <dgm:t>
        <a:bodyPr/>
        <a:lstStyle/>
        <a:p>
          <a:endParaRPr lang="en-IN"/>
        </a:p>
      </dgm:t>
    </dgm:pt>
    <dgm:pt modelId="{F2387D54-99A5-4E61-8766-AD4C23EF7C32}" type="sibTrans" cxnId="{93CB8839-BBF6-4EB1-9B77-FEC73B44FC35}">
      <dgm:prSet/>
      <dgm:spPr/>
      <dgm:t>
        <a:bodyPr/>
        <a:lstStyle/>
        <a:p>
          <a:endParaRPr lang="en-IN"/>
        </a:p>
      </dgm:t>
    </dgm:pt>
    <dgm:pt modelId="{5C41D93C-47F8-482E-91A3-646AF44EDF5B}" type="pres">
      <dgm:prSet presAssocID="{AA2CA823-DA38-4EE5-B198-A2BAD6AA93C6}" presName="CompostProcess" presStyleCnt="0">
        <dgm:presLayoutVars>
          <dgm:dir/>
          <dgm:resizeHandles val="exact"/>
        </dgm:presLayoutVars>
      </dgm:prSet>
      <dgm:spPr/>
    </dgm:pt>
    <dgm:pt modelId="{DC7CFF49-12E6-4F44-A2EB-23D1B17E2CE6}" type="pres">
      <dgm:prSet presAssocID="{AA2CA823-DA38-4EE5-B198-A2BAD6AA93C6}" presName="arrow" presStyleLbl="bgShp" presStyleIdx="0" presStyleCnt="1"/>
      <dgm:spPr/>
    </dgm:pt>
    <dgm:pt modelId="{CC5EC3F5-B1DB-44AA-9C57-2227BA25AD04}" type="pres">
      <dgm:prSet presAssocID="{AA2CA823-DA38-4EE5-B198-A2BAD6AA93C6}" presName="linearProcess" presStyleCnt="0"/>
      <dgm:spPr/>
    </dgm:pt>
    <dgm:pt modelId="{5E08274A-6688-4897-9F75-BAD02B8A0B5F}" type="pres">
      <dgm:prSet presAssocID="{4418FAC4-3F01-43DB-A3D3-2BB7ED80E178}" presName="textNode" presStyleLbl="node1" presStyleIdx="0" presStyleCnt="3">
        <dgm:presLayoutVars>
          <dgm:bulletEnabled val="1"/>
        </dgm:presLayoutVars>
      </dgm:prSet>
      <dgm:spPr/>
    </dgm:pt>
    <dgm:pt modelId="{770F00B2-B60E-4063-A7F0-827992941DA8}" type="pres">
      <dgm:prSet presAssocID="{0A79C245-5207-41AA-A1DD-A9B8016ABBFF}" presName="sibTrans" presStyleCnt="0"/>
      <dgm:spPr/>
    </dgm:pt>
    <dgm:pt modelId="{1C97C60A-4BEA-4B95-8904-AFAB184A812E}" type="pres">
      <dgm:prSet presAssocID="{BBE963A9-EB7E-4D41-8C4D-CBA8F3005E50}" presName="textNode" presStyleLbl="node1" presStyleIdx="1" presStyleCnt="3">
        <dgm:presLayoutVars>
          <dgm:bulletEnabled val="1"/>
        </dgm:presLayoutVars>
      </dgm:prSet>
      <dgm:spPr/>
    </dgm:pt>
    <dgm:pt modelId="{AC2D6160-87B1-429C-8591-8D84A3605632}" type="pres">
      <dgm:prSet presAssocID="{397F1714-D8BA-4AE6-95F8-7013335FFCF8}" presName="sibTrans" presStyleCnt="0"/>
      <dgm:spPr/>
    </dgm:pt>
    <dgm:pt modelId="{983F7238-747E-42ED-BA01-F87A218D80ED}" type="pres">
      <dgm:prSet presAssocID="{78C58CE4-EF99-4EEC-8CAF-62AD542A1BC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8CDD136-808D-47EF-9378-120E44AC143F}" type="presOf" srcId="{78C58CE4-EF99-4EEC-8CAF-62AD542A1BC4}" destId="{983F7238-747E-42ED-BA01-F87A218D80ED}" srcOrd="0" destOrd="0" presId="urn:microsoft.com/office/officeart/2005/8/layout/hProcess9"/>
    <dgm:cxn modelId="{93CB8839-BBF6-4EB1-9B77-FEC73B44FC35}" srcId="{AA2CA823-DA38-4EE5-B198-A2BAD6AA93C6}" destId="{78C58CE4-EF99-4EEC-8CAF-62AD542A1BC4}" srcOrd="2" destOrd="0" parTransId="{3D870563-77F6-473F-9475-56EEC254BFA3}" sibTransId="{F2387D54-99A5-4E61-8766-AD4C23EF7C32}"/>
    <dgm:cxn modelId="{2798C246-0C0A-4F51-8412-5CD515E8B554}" srcId="{AA2CA823-DA38-4EE5-B198-A2BAD6AA93C6}" destId="{4418FAC4-3F01-43DB-A3D3-2BB7ED80E178}" srcOrd="0" destOrd="0" parTransId="{0E77E35A-647A-4A58-862A-F7B633ED1336}" sibTransId="{0A79C245-5207-41AA-A1DD-A9B8016ABBFF}"/>
    <dgm:cxn modelId="{D2A8C372-5257-4AD7-BDCC-E4ACEE84285A}" type="presOf" srcId="{BBE963A9-EB7E-4D41-8C4D-CBA8F3005E50}" destId="{1C97C60A-4BEA-4B95-8904-AFAB184A812E}" srcOrd="0" destOrd="0" presId="urn:microsoft.com/office/officeart/2005/8/layout/hProcess9"/>
    <dgm:cxn modelId="{937FA57F-59B8-4950-B41C-71B3142F2EC0}" type="presOf" srcId="{AA2CA823-DA38-4EE5-B198-A2BAD6AA93C6}" destId="{5C41D93C-47F8-482E-91A3-646AF44EDF5B}" srcOrd="0" destOrd="0" presId="urn:microsoft.com/office/officeart/2005/8/layout/hProcess9"/>
    <dgm:cxn modelId="{F731DE9C-FAD9-4D09-9266-257BC0B98299}" type="presOf" srcId="{4418FAC4-3F01-43DB-A3D3-2BB7ED80E178}" destId="{5E08274A-6688-4897-9F75-BAD02B8A0B5F}" srcOrd="0" destOrd="0" presId="urn:microsoft.com/office/officeart/2005/8/layout/hProcess9"/>
    <dgm:cxn modelId="{64A926DC-0EE8-43CB-AF21-C6B12D090824}" srcId="{AA2CA823-DA38-4EE5-B198-A2BAD6AA93C6}" destId="{BBE963A9-EB7E-4D41-8C4D-CBA8F3005E50}" srcOrd="1" destOrd="0" parTransId="{AEDC3E14-4719-489D-888F-22D67E48BE97}" sibTransId="{397F1714-D8BA-4AE6-95F8-7013335FFCF8}"/>
    <dgm:cxn modelId="{24986ECB-6766-41AE-842B-B21F1824EF95}" type="presParOf" srcId="{5C41D93C-47F8-482E-91A3-646AF44EDF5B}" destId="{DC7CFF49-12E6-4F44-A2EB-23D1B17E2CE6}" srcOrd="0" destOrd="0" presId="urn:microsoft.com/office/officeart/2005/8/layout/hProcess9"/>
    <dgm:cxn modelId="{A776CA06-B380-460D-8760-4A7779ECDF40}" type="presParOf" srcId="{5C41D93C-47F8-482E-91A3-646AF44EDF5B}" destId="{CC5EC3F5-B1DB-44AA-9C57-2227BA25AD04}" srcOrd="1" destOrd="0" presId="urn:microsoft.com/office/officeart/2005/8/layout/hProcess9"/>
    <dgm:cxn modelId="{B3263D67-B5E3-4457-9A59-DC5FB7316CE5}" type="presParOf" srcId="{CC5EC3F5-B1DB-44AA-9C57-2227BA25AD04}" destId="{5E08274A-6688-4897-9F75-BAD02B8A0B5F}" srcOrd="0" destOrd="0" presId="urn:microsoft.com/office/officeart/2005/8/layout/hProcess9"/>
    <dgm:cxn modelId="{64D07605-BC5D-419B-9C3C-0836E870731A}" type="presParOf" srcId="{CC5EC3F5-B1DB-44AA-9C57-2227BA25AD04}" destId="{770F00B2-B60E-4063-A7F0-827992941DA8}" srcOrd="1" destOrd="0" presId="urn:microsoft.com/office/officeart/2005/8/layout/hProcess9"/>
    <dgm:cxn modelId="{CE389EFE-61F6-4F06-9F42-A97C9BF2C7E0}" type="presParOf" srcId="{CC5EC3F5-B1DB-44AA-9C57-2227BA25AD04}" destId="{1C97C60A-4BEA-4B95-8904-AFAB184A812E}" srcOrd="2" destOrd="0" presId="urn:microsoft.com/office/officeart/2005/8/layout/hProcess9"/>
    <dgm:cxn modelId="{791D9C40-6BD7-472A-8F1E-2B2103D0995F}" type="presParOf" srcId="{CC5EC3F5-B1DB-44AA-9C57-2227BA25AD04}" destId="{AC2D6160-87B1-429C-8591-8D84A3605632}" srcOrd="3" destOrd="0" presId="urn:microsoft.com/office/officeart/2005/8/layout/hProcess9"/>
    <dgm:cxn modelId="{561F5A80-41B0-4A93-9FBB-E5ABF2048C31}" type="presParOf" srcId="{CC5EC3F5-B1DB-44AA-9C57-2227BA25AD04}" destId="{983F7238-747E-42ED-BA01-F87A218D80E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CFF49-12E6-4F44-A2EB-23D1B17E2CE6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8274A-6688-4897-9F75-BAD02B8A0B5F}">
      <dsp:nvSpPr>
        <dsp:cNvPr id="0" name=""/>
        <dsp:cNvSpPr/>
      </dsp:nvSpPr>
      <dsp:spPr>
        <a:xfrm>
          <a:off x="275431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temperature, sales, etc data was used to predict the percentage of stock remaining at a particular time </a:t>
          </a:r>
          <a:r>
            <a:rPr lang="en-IN" sz="1800" kern="1200"/>
            <a:t>in hours</a:t>
          </a:r>
        </a:p>
      </dsp:txBody>
      <dsp:txXfrm>
        <a:off x="381238" y="1731407"/>
        <a:ext cx="2226786" cy="1955852"/>
      </dsp:txXfrm>
    </dsp:sp>
    <dsp:sp modelId="{1C97C60A-4BEA-4B95-8904-AFAB184A812E}">
      <dsp:nvSpPr>
        <dsp:cNvPr id="0" name=""/>
        <dsp:cNvSpPr/>
      </dsp:nvSpPr>
      <dsp:spPr>
        <a:xfrm>
          <a:off x="2844799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Using the Random Forest Regressor Algorithm, 50% accuracy was obtained using the data sourced</a:t>
          </a:r>
        </a:p>
      </dsp:txBody>
      <dsp:txXfrm>
        <a:off x="2950606" y="1731407"/>
        <a:ext cx="2226786" cy="1955852"/>
      </dsp:txXfrm>
    </dsp:sp>
    <dsp:sp modelId="{983F7238-747E-42ED-BA01-F87A218D80ED}">
      <dsp:nvSpPr>
        <dsp:cNvPr id="0" name=""/>
        <dsp:cNvSpPr/>
      </dsp:nvSpPr>
      <dsp:spPr>
        <a:xfrm>
          <a:off x="5414168" y="1625600"/>
          <a:ext cx="24384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Using the model it was obtained that the unit price had the greatest effect on stock percentage followed by temperature</a:t>
          </a:r>
        </a:p>
      </dsp:txBody>
      <dsp:txXfrm>
        <a:off x="5519975" y="1731407"/>
        <a:ext cx="22267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8B25-7FD1-04D9-EE83-C10ABF9F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D4602-F84D-A51A-251B-EFF62C4D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D37-59E3-6255-8CB5-C28FF902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EDA-DC53-22A3-D996-4D7E2BB0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7264-04CA-4C96-829C-2AA7E500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5209-672A-392F-19DB-78C8762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8773B-59DB-F420-FC7B-2F5650848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A2537-8BEC-7FF4-20CF-FF010341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82E40-8CE9-B3AB-27F8-348E7AFF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0C4-C83B-DB03-ABDD-266EE225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C6428-0EFD-EDBC-8A77-7344FFD7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3BB1-AD84-F14F-7309-10A89DDD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6DEE-71BF-7934-8F2A-7C3BABFC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9A4B-998F-503C-804A-E37E8E30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7A93-51B0-E4F2-5834-8118851C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3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370B-F6D7-27EF-C1BD-1511148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53AA-EE36-4FA5-3A4B-C2A03D0B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C0A0-5826-0A22-EE7D-948210D3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7465-B817-CFA4-544A-17AF38E8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FAE4-79DD-A3EC-7F0C-C275D7D1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2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6154-95BF-E46F-4909-ACB0709D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697D-A481-DA96-29F5-E4EE355A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B5D8-263F-FA0E-036F-DCF758A8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8E78-3AA4-F1E7-F366-37F9F93A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0A83-5299-8B21-D89E-DF7374E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25F-9032-6B5A-DD95-51EE821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86A8-FD35-376B-9CC2-EDCA557B4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F8E88-CAE5-F893-4096-685B4E2DB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866F-3049-880B-31D8-47CDEDFD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D113-1901-05C6-4420-3BE0BED0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52EAF-A345-8C15-1AF9-4A895CA7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1F75-81FF-BF15-1C9D-3AD37B53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0995-7258-0709-01E8-FB66952B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BF8CB-3A41-632F-E981-922A98A21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CBF5B-81D0-A351-9FE3-4BE54B656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09D27-796C-AB85-9F9B-D57552B8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9C3A1-B8B6-51AF-A401-F76DF53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6EB67-5650-8962-1919-27CC9C05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CFE26-5E53-DA56-DD9F-79ABBE2A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2499-B68E-E2CE-E629-14D68D7E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A48CF-6B3D-9746-55CE-C90E8E9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3982F-AAFB-1F6E-4801-2E486B0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C16F7-8322-AD58-9D77-CDC3B3E6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B74D4-0EF7-D9DE-B891-A511CAB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50026-3BB0-F5A9-9801-ED501ACC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D4F10-EA1F-DADF-76E5-09C2CE62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2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4FCB-3CDC-E70D-C669-78C9FB3D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1788-640B-FB3D-AA93-8A8C6EB0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DFAD-54A5-618B-852A-03D80E50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3CDDC-AF64-BE5F-20D3-74A35906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121A-C9C4-C610-414F-B5F2F46E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2403-92FC-2F4C-DD7D-98855E5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EE0C-86B8-0851-3C50-222F55BC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3AE83-89AE-C58D-AC97-813B2F41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BAC2A-8C61-56E0-09C4-ACD8119A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4CD9-E8F4-5F1E-7481-35882CEC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257D-F8D4-A0BC-A96C-35F1B331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AF81D-A951-3CD7-D4F2-0354273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E43DB-16B2-C6C8-FD3F-1650F032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A7C2-4C14-9DEE-5CE7-8AC96ACD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BBF1-A192-B551-EBB7-ACAA30FF9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F224-1C8F-4ECB-B902-595C47E3F5BC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24CC-47B0-AD80-D110-284576B38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FBB5-E2B9-E86A-367B-70AEA9A0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780C-36A1-485D-8AD5-760E07CF7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9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30884C-2A7D-75FC-B390-D93F49854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946653"/>
              </p:ext>
            </p:extLst>
          </p:nvPr>
        </p:nvGraphicFramePr>
        <p:xfrm>
          <a:off x="2032000" y="11858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46A0D-4409-CE8A-72D8-036C6D08FA31}"/>
              </a:ext>
            </a:extLst>
          </p:cNvPr>
          <p:cNvSpPr txBox="1"/>
          <p:nvPr/>
        </p:nvSpPr>
        <p:spPr>
          <a:xfrm>
            <a:off x="1030941" y="601055"/>
            <a:ext cx="284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 LEFT PREDICTION</a:t>
            </a:r>
          </a:p>
        </p:txBody>
      </p:sp>
    </p:spTree>
    <p:extLst>
      <p:ext uri="{BB962C8B-B14F-4D97-AF65-F5344CB8AC3E}">
        <p14:creationId xmlns:p14="http://schemas.microsoft.com/office/powerpoint/2010/main" val="133631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Prathmesh</dc:creator>
  <cp:lastModifiedBy>Prathmesh</cp:lastModifiedBy>
  <cp:revision>1</cp:revision>
  <dcterms:created xsi:type="dcterms:W3CDTF">2022-07-18T06:02:44Z</dcterms:created>
  <dcterms:modified xsi:type="dcterms:W3CDTF">2022-07-18T06:03:09Z</dcterms:modified>
</cp:coreProperties>
</file>