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04/01/2023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207697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04/01/2023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9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/>
              <a:t>BY – MADHVENDRA SINGH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868" y="3784707"/>
            <a:ext cx="3369412" cy="2394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228B01-782F-09A1-4ADA-8A988F8FAB01}"/>
              </a:ext>
            </a:extLst>
          </p:cNvPr>
          <p:cNvSpPr txBox="1"/>
          <p:nvPr/>
        </p:nvSpPr>
        <p:spPr>
          <a:xfrm>
            <a:off x="8722659" y="6178992"/>
            <a:ext cx="330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– MADHVENDRA SINGH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</TotalTime>
  <Words>158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POINTS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madhvendra singh</cp:lastModifiedBy>
  <cp:revision>21</cp:revision>
  <cp:lastPrinted>2022-06-09T07:44:13Z</cp:lastPrinted>
  <dcterms:created xsi:type="dcterms:W3CDTF">2022-02-22T07:39:05Z</dcterms:created>
  <dcterms:modified xsi:type="dcterms:W3CDTF">2023-01-04T13:17:51Z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