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101F-9EF3-4EFE-B868-1096C71C7420}" type="datetimeFigureOut">
              <a:rPr lang="en-US" smtClean="0"/>
              <a:pPr/>
              <a:t>1/5/2018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B0DAF-E9DD-4A18-970F-A8285E3082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08ED-ED73-452F-A4A0-79ED077DEA77}" type="datetimeFigureOut">
              <a:rPr lang="en-US" smtClean="0"/>
              <a:pPr/>
              <a:t>1/5/2018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JAVA PROJECT WORKSHOP</a:t>
            </a:r>
          </a:p>
          <a:p>
            <a:r>
              <a:rPr lang="en-US" sz="2800" b="1" dirty="0" smtClean="0"/>
              <a:t>(JDBC – Part 1)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Lecture 1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JDBC-ODBC Bridge  </a:t>
            </a:r>
            <a:endParaRPr lang="en-IN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b="1" dirty="0" smtClean="0"/>
              <a:t>   Advantage: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Can be used to connect with variety of databases.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It’s an easy for installation as well as easy(simplest) to use as compare the all other driver.</a:t>
            </a:r>
            <a:endParaRPr lang="en-IN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JDBC-ODBC Bridge  </a:t>
            </a:r>
            <a:endParaRPr lang="en-IN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/>
              <a:t>   Disadvantage: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This is the slowest driver.</a:t>
            </a:r>
          </a:p>
          <a:p>
            <a:endParaRPr lang="en-US" dirty="0" smtClean="0"/>
          </a:p>
          <a:p>
            <a:r>
              <a:rPr lang="en-US" dirty="0" smtClean="0"/>
              <a:t>Since it is a Microsoft technology so our java application can use it only when it runs on Windows platform.</a:t>
            </a:r>
          </a:p>
          <a:p>
            <a:endParaRPr lang="en-US" dirty="0" smtClean="0"/>
          </a:p>
          <a:p>
            <a:r>
              <a:rPr lang="en-US" dirty="0" smtClean="0"/>
              <a:t>It only supports basic SQL types like varchar2,number,date but doesn’t supports advanced types like BLOB,CLOB etc</a:t>
            </a:r>
          </a:p>
          <a:p>
            <a:endParaRPr lang="en-IN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/>
          <a:lstStyle/>
          <a:p>
            <a:r>
              <a:rPr lang="en-US" b="1" dirty="0" smtClean="0"/>
              <a:t>Pure Java Driver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It is also called </a:t>
            </a:r>
            <a:r>
              <a:rPr lang="en-US" b="1" dirty="0" smtClean="0">
                <a:solidFill>
                  <a:srgbClr val="FF0000"/>
                </a:solidFill>
              </a:rPr>
              <a:t>Native Protocol Driver</a:t>
            </a:r>
            <a:endParaRPr lang="en-IN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This is because it converts JDBC calls directly </a:t>
            </a:r>
          </a:p>
          <a:p>
            <a:pPr>
              <a:buNone/>
            </a:pPr>
            <a:r>
              <a:rPr lang="en-IN" dirty="0" smtClean="0"/>
              <a:t>into the vendor specific database protocol.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Moreover it is fully written in Java language.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/>
          <a:lstStyle/>
          <a:p>
            <a:r>
              <a:rPr lang="en-US" b="1" dirty="0" smtClean="0"/>
              <a:t>Architecture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1500174"/>
            <a:ext cx="90201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Advantage And Disadvantage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b="1" u="sng" dirty="0" smtClean="0"/>
              <a:t>ADVANTAGE:</a:t>
            </a:r>
          </a:p>
          <a:p>
            <a:r>
              <a:rPr lang="en-IN" dirty="0" smtClean="0"/>
              <a:t>Better performance</a:t>
            </a:r>
          </a:p>
          <a:p>
            <a:r>
              <a:rPr lang="en-IN" dirty="0" smtClean="0"/>
              <a:t>No middleware is needed while connecting to  the database.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b="1" u="sng" dirty="0" smtClean="0"/>
              <a:t>DISADVANTAGE:</a:t>
            </a:r>
          </a:p>
          <a:p>
            <a:r>
              <a:rPr lang="en-IN" dirty="0" smtClean="0"/>
              <a:t>Drivers are dependent on </a:t>
            </a:r>
            <a:r>
              <a:rPr lang="en-IN" dirty="0" err="1" smtClean="0"/>
              <a:t>dataabse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There is a separate driver for each database.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Steps Of Connectivity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   </a:t>
            </a:r>
          </a:p>
          <a:p>
            <a:pPr>
              <a:buNone/>
            </a:pPr>
            <a:r>
              <a:rPr lang="en-IN" sz="2400" dirty="0" smtClean="0"/>
              <a:t>   There are 7 steps to connect any java application with the database in java using JDBC. They are as follows: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Import the required packages  </a:t>
            </a:r>
          </a:p>
          <a:p>
            <a:r>
              <a:rPr lang="en-IN" sz="2400" dirty="0" smtClean="0"/>
              <a:t>Load and Register the driver class</a:t>
            </a:r>
          </a:p>
          <a:p>
            <a:r>
              <a:rPr lang="en-IN" sz="2400" dirty="0" smtClean="0"/>
              <a:t>Obtain the connection</a:t>
            </a:r>
          </a:p>
          <a:p>
            <a:r>
              <a:rPr lang="en-IN" sz="2400" dirty="0" smtClean="0"/>
              <a:t>Obtain the statement</a:t>
            </a:r>
          </a:p>
          <a:p>
            <a:r>
              <a:rPr lang="en-IN" sz="2400" dirty="0" smtClean="0"/>
              <a:t>Executing queries</a:t>
            </a:r>
          </a:p>
          <a:p>
            <a:r>
              <a:rPr lang="en-US" sz="2400" dirty="0" smtClean="0"/>
              <a:t>Process the result</a:t>
            </a:r>
            <a:endParaRPr lang="en-IN" sz="2400" dirty="0" smtClean="0"/>
          </a:p>
          <a:p>
            <a:r>
              <a:rPr lang="en-IN" sz="2400" dirty="0" smtClean="0"/>
              <a:t>Close the connection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 - 1</a:t>
            </a:r>
            <a:br>
              <a:rPr lang="en-US" b="1" dirty="0" smtClean="0"/>
            </a:br>
            <a:r>
              <a:rPr lang="en-US" sz="3100" b="1" dirty="0" smtClean="0"/>
              <a:t>Importing The java.sql Package</a:t>
            </a:r>
            <a:endParaRPr lang="en-US" sz="31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US" dirty="0" smtClean="0"/>
              <a:t>The first step in JDBC is to import the package java.sql.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 </a:t>
            </a:r>
            <a:r>
              <a:rPr lang="en-IN" b="1" dirty="0" smtClean="0">
                <a:solidFill>
                  <a:srgbClr val="FF0000"/>
                </a:solidFill>
              </a:rPr>
              <a:t>java.sql</a:t>
            </a:r>
            <a:r>
              <a:rPr lang="en-IN" dirty="0" smtClean="0"/>
              <a:t> package contains the entire JDBC API that sends SQL (Structured Query Language) statements to relational databases and retrieves the results of executing those SQL statements. 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 - 2</a:t>
            </a:r>
            <a:br>
              <a:rPr lang="en-US" b="1" dirty="0" smtClean="0"/>
            </a:br>
            <a:r>
              <a:rPr lang="en-US" sz="3100" b="1" dirty="0" smtClean="0"/>
              <a:t>Loading And Registering The Driver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</a:t>
            </a:r>
            <a:r>
              <a:rPr lang="en-IN" sz="2400" dirty="0"/>
              <a:t>must register the driver in </a:t>
            </a:r>
            <a:r>
              <a:rPr lang="en-IN" sz="2400" dirty="0" smtClean="0"/>
              <a:t>our </a:t>
            </a:r>
            <a:r>
              <a:rPr lang="en-IN" sz="2400" dirty="0"/>
              <a:t>program before </a:t>
            </a:r>
            <a:r>
              <a:rPr lang="en-IN" sz="2400" dirty="0" smtClean="0"/>
              <a:t>we use </a:t>
            </a:r>
            <a:r>
              <a:rPr lang="en-IN" sz="2400" dirty="0"/>
              <a:t>it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Registering the driver is the process by which the Oracle driver's class file is loaded into the memory, so it can be utilized as an implementation of the JDBC interfaces.</a:t>
            </a:r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We need </a:t>
            </a:r>
            <a:r>
              <a:rPr lang="en-IN" sz="2400" dirty="0"/>
              <a:t>to do this registration only once in </a:t>
            </a:r>
            <a:r>
              <a:rPr lang="en-IN" sz="2400" dirty="0" smtClean="0"/>
              <a:t>our </a:t>
            </a:r>
            <a:r>
              <a:rPr lang="en-IN" sz="2400" dirty="0"/>
              <a:t>program</a:t>
            </a:r>
            <a:r>
              <a:rPr lang="en-IN" sz="2400" dirty="0" smtClean="0"/>
              <a:t>.</a:t>
            </a:r>
            <a:r>
              <a:rPr lang="en-US" sz="2400" b="1" u="sng" dirty="0" smtClean="0"/>
              <a:t> </a:t>
            </a:r>
            <a:endParaRPr lang="en-IN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 - 2</a:t>
            </a:r>
            <a:br>
              <a:rPr lang="en-US" b="1" dirty="0" smtClean="0"/>
            </a:br>
            <a:r>
              <a:rPr lang="en-US" sz="3100" b="1" dirty="0" smtClean="0"/>
              <a:t>Loading And Registering The Driver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Method  Used For Loading and Registering  The </a:t>
            </a:r>
            <a:r>
              <a:rPr lang="en-US" sz="2400" b="1" u="sng" dirty="0"/>
              <a:t>D</a:t>
            </a:r>
            <a:r>
              <a:rPr lang="en-US" sz="2400" b="1" u="sng" dirty="0" smtClean="0"/>
              <a:t>river</a:t>
            </a:r>
          </a:p>
          <a:p>
            <a:pPr>
              <a:buSzPct val="100000"/>
              <a:buNone/>
            </a:pPr>
            <a:r>
              <a:rPr lang="en-US" sz="2400" dirty="0" smtClean="0"/>
              <a:t>    </a:t>
            </a:r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FF0000"/>
                </a:solidFill>
              </a:rPr>
              <a:t>forName</a:t>
            </a:r>
            <a:r>
              <a:rPr lang="en-IN" sz="2400" b="1" dirty="0" smtClean="0">
                <a:solidFill>
                  <a:srgbClr val="FF0000"/>
                </a:solidFill>
              </a:rPr>
              <a:t>() </a:t>
            </a:r>
            <a:r>
              <a:rPr lang="en-IN" sz="2400" dirty="0" smtClean="0"/>
              <a:t>method of class </a:t>
            </a:r>
            <a:r>
              <a:rPr lang="en-IN" sz="2400" b="1" dirty="0" err="1" smtClean="0">
                <a:solidFill>
                  <a:srgbClr val="FF0000"/>
                </a:solidFill>
              </a:rPr>
              <a:t>Class</a:t>
            </a:r>
            <a:r>
              <a:rPr lang="en-IN" sz="2400" dirty="0" smtClean="0"/>
              <a:t> is used to register the driver class. This method is used to dynamically load the driver class.</a:t>
            </a:r>
          </a:p>
          <a:p>
            <a:pPr>
              <a:buSzPct val="100000"/>
            </a:pPr>
            <a:r>
              <a:rPr lang="en-IN" sz="2400" b="1" u="sng" dirty="0" smtClean="0"/>
              <a:t>Syntax:</a:t>
            </a:r>
          </a:p>
          <a:p>
            <a:pPr>
              <a:buSzPct val="100000"/>
              <a:buNone/>
            </a:pPr>
            <a:r>
              <a:rPr lang="en-IN" sz="2400" b="1" dirty="0" smtClean="0"/>
              <a:t>    </a:t>
            </a:r>
            <a:r>
              <a:rPr lang="en-IN" sz="2400" b="1" dirty="0" smtClean="0">
                <a:solidFill>
                  <a:srgbClr val="002060"/>
                </a:solidFill>
              </a:rPr>
              <a:t>public</a:t>
            </a:r>
            <a:r>
              <a:rPr lang="en-IN" sz="2400" dirty="0" smtClean="0">
                <a:solidFill>
                  <a:srgbClr val="002060"/>
                </a:solidFill>
              </a:rPr>
              <a:t>  </a:t>
            </a:r>
            <a:r>
              <a:rPr lang="en-IN" sz="2400" b="1" dirty="0" smtClean="0">
                <a:solidFill>
                  <a:srgbClr val="002060"/>
                </a:solidFill>
              </a:rPr>
              <a:t>static 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Class</a:t>
            </a:r>
            <a:r>
              <a:rPr lang="en-IN" sz="2400" dirty="0" smtClean="0">
                <a:solidFill>
                  <a:srgbClr val="002060"/>
                </a:solidFill>
              </a:rPr>
              <a:t>  </a:t>
            </a:r>
            <a:r>
              <a:rPr lang="en-IN" sz="2400" dirty="0" err="1" smtClean="0">
                <a:solidFill>
                  <a:srgbClr val="002060"/>
                </a:solidFill>
              </a:rPr>
              <a:t>forName</a:t>
            </a:r>
            <a:r>
              <a:rPr lang="en-IN" sz="2400" dirty="0" smtClean="0">
                <a:solidFill>
                  <a:srgbClr val="002060"/>
                </a:solidFill>
              </a:rPr>
              <a:t>(String </a:t>
            </a:r>
            <a:r>
              <a:rPr lang="en-IN" sz="2400" dirty="0" err="1" smtClean="0">
                <a:solidFill>
                  <a:srgbClr val="002060"/>
                </a:solidFill>
              </a:rPr>
              <a:t>className</a:t>
            </a:r>
            <a:r>
              <a:rPr lang="en-IN" sz="2400" dirty="0" smtClean="0">
                <a:solidFill>
                  <a:srgbClr val="002060"/>
                </a:solidFill>
              </a:rPr>
              <a:t>)</a:t>
            </a:r>
            <a:r>
              <a:rPr lang="en-IN" sz="2400" b="1" dirty="0" smtClean="0">
                <a:solidFill>
                  <a:srgbClr val="002060"/>
                </a:solidFill>
              </a:rPr>
              <a:t>throws</a:t>
            </a:r>
            <a:r>
              <a:rPr lang="en-IN" sz="2400" dirty="0" smtClean="0">
                <a:solidFill>
                  <a:srgbClr val="002060"/>
                </a:solidFill>
              </a:rPr>
              <a:t>   </a:t>
            </a:r>
          </a:p>
          <a:p>
            <a:pPr>
              <a:buSzPct val="100000"/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     </a:t>
            </a:r>
            <a:r>
              <a:rPr lang="en-IN" sz="2400" dirty="0" err="1" smtClean="0">
                <a:solidFill>
                  <a:srgbClr val="002060"/>
                </a:solidFill>
              </a:rPr>
              <a:t>ClassNotFoundException</a:t>
            </a:r>
            <a:r>
              <a:rPr lang="en-IN" sz="2400" dirty="0" smtClean="0">
                <a:solidFill>
                  <a:srgbClr val="002060"/>
                </a:solidFill>
              </a:rPr>
              <a:t> </a:t>
            </a:r>
          </a:p>
          <a:p>
            <a:pPr>
              <a:buSzPct val="100000"/>
            </a:pPr>
            <a:r>
              <a:rPr lang="en-IN" sz="2400" dirty="0" smtClean="0"/>
              <a:t>    </a:t>
            </a:r>
            <a:r>
              <a:rPr lang="en-IN" sz="2400" b="1" dirty="0" smtClean="0"/>
              <a:t>Example:</a:t>
            </a:r>
          </a:p>
          <a:p>
            <a:pPr>
              <a:buSzPct val="100000"/>
              <a:buNone/>
            </a:pPr>
            <a:r>
              <a:rPr lang="en-IN" sz="2400" dirty="0" smtClean="0"/>
              <a:t>   </a:t>
            </a:r>
            <a:r>
              <a:rPr lang="en-IN" sz="2400" dirty="0" err="1" smtClean="0"/>
              <a:t>Class.forName</a:t>
            </a:r>
            <a:r>
              <a:rPr lang="en-IN" sz="2400" dirty="0" smtClean="0"/>
              <a:t>("</a:t>
            </a:r>
            <a:r>
              <a:rPr lang="en-IN" sz="2400" dirty="0" err="1" smtClean="0"/>
              <a:t>oracle.jdbc.driver.OracleDriver</a:t>
            </a:r>
            <a:r>
              <a:rPr lang="en-IN" sz="2400" dirty="0" smtClean="0"/>
              <a:t>"); </a:t>
            </a:r>
          </a:p>
          <a:p>
            <a:pPr>
              <a:buSzPct val="100000"/>
              <a:buNone/>
            </a:pPr>
            <a:endParaRPr lang="en-IN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JDBC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Unofficial full-form of JDBC is </a:t>
            </a:r>
            <a:r>
              <a:rPr lang="en-US" b="1" dirty="0" smtClean="0"/>
              <a:t>Java Database Connectivity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It is an </a:t>
            </a:r>
            <a:r>
              <a:rPr lang="en-IN" b="1" u="sng" dirty="0" smtClean="0"/>
              <a:t>API</a:t>
            </a:r>
            <a:r>
              <a:rPr lang="en-IN" dirty="0" smtClean="0"/>
              <a:t> used for connecting programs written in java with the relational database.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Programs developed with Java/JDBC are platform and vendor independent.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JDBC</a:t>
            </a:r>
            <a:endParaRPr lang="en-US" b="1" dirty="0"/>
          </a:p>
        </p:txBody>
      </p:sp>
      <p:pic>
        <p:nvPicPr>
          <p:cNvPr id="7" name="Content Placeholder 6" descr="jdbc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9001156" cy="542926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History And Edition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JDBC is maintained by </a:t>
            </a:r>
            <a:r>
              <a:rPr lang="en-US" sz="2400" b="1" dirty="0" err="1" smtClean="0"/>
              <a:t>JavaSoft</a:t>
            </a:r>
            <a:r>
              <a:rPr lang="en-US" sz="2400" dirty="0" smtClean="0"/>
              <a:t>, a sister concern of </a:t>
            </a:r>
          </a:p>
          <a:p>
            <a:pPr>
              <a:buSzPct val="100000"/>
              <a:buNone/>
            </a:pPr>
            <a:r>
              <a:rPr lang="en-US" sz="2400" b="1" dirty="0" smtClean="0"/>
              <a:t>    Oracle-SUN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was released as a part of </a:t>
            </a:r>
            <a:r>
              <a:rPr lang="en-US" sz="2400" b="1" dirty="0" smtClean="0"/>
              <a:t>JDK 1.1 </a:t>
            </a:r>
            <a:r>
              <a:rPr lang="en-US" sz="2400" dirty="0" smtClean="0"/>
              <a:t>on </a:t>
            </a:r>
            <a:r>
              <a:rPr lang="en-US" sz="2400" b="1" dirty="0" smtClean="0"/>
              <a:t>February 19,1997 and was called JDBC 1.0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Later in </a:t>
            </a:r>
            <a:r>
              <a:rPr lang="en-US" sz="2400" b="1" dirty="0" smtClean="0"/>
              <a:t>2006</a:t>
            </a:r>
            <a:r>
              <a:rPr lang="en-US" sz="2400" dirty="0" smtClean="0"/>
              <a:t> , with </a:t>
            </a:r>
            <a:r>
              <a:rPr lang="en-US" sz="2400" b="1" dirty="0" smtClean="0"/>
              <a:t>Java 6</a:t>
            </a:r>
            <a:r>
              <a:rPr lang="en-US" sz="2400" dirty="0" smtClean="0"/>
              <a:t>, </a:t>
            </a:r>
            <a:r>
              <a:rPr lang="en-US" sz="2400" b="1" dirty="0" smtClean="0"/>
              <a:t>JDBC 4.0 </a:t>
            </a:r>
            <a:r>
              <a:rPr lang="en-US" sz="2400" dirty="0" smtClean="0"/>
              <a:t>was released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Java SE 8 </a:t>
            </a:r>
            <a:r>
              <a:rPr lang="en-US" sz="2400" dirty="0" smtClean="0"/>
              <a:t>includes the latest version of JDBC called </a:t>
            </a:r>
            <a:r>
              <a:rPr lang="en-US" sz="2400" b="1" dirty="0" smtClean="0"/>
              <a:t>JDBC 4.2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JDBC maintains </a:t>
            </a:r>
            <a:br>
              <a:rPr lang="en-US" sz="2400" b="1" dirty="0" smtClean="0"/>
            </a:br>
            <a:r>
              <a:rPr lang="en-US" sz="2400" b="1" dirty="0" smtClean="0"/>
              <a:t>connection to the database 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JDBC </a:t>
            </a:r>
            <a:r>
              <a:rPr lang="en-US" sz="2400" dirty="0" smtClean="0"/>
              <a:t> communicates with the database using a special set of classes called </a:t>
            </a:r>
            <a:r>
              <a:rPr lang="en-US" sz="2400" b="1" dirty="0" smtClean="0">
                <a:solidFill>
                  <a:srgbClr val="FF0000"/>
                </a:solidFill>
              </a:rPr>
              <a:t>Driver classes 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These driver classes perform the real communication with the database in it’s native form.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Further to manage these driver classes JDBC provides another top level class called </a:t>
            </a:r>
            <a:r>
              <a:rPr lang="en-US" sz="2400" b="1" dirty="0" err="1" smtClean="0">
                <a:solidFill>
                  <a:srgbClr val="FF0000"/>
                </a:solidFill>
              </a:rPr>
              <a:t>DriverManager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JDBC maintains </a:t>
            </a:r>
            <a:br>
              <a:rPr lang="en-US" sz="2400" b="1" dirty="0" smtClean="0"/>
            </a:br>
            <a:r>
              <a:rPr lang="en-US" sz="2400" b="1" dirty="0" smtClean="0"/>
              <a:t>connection to the database ?</a:t>
            </a:r>
            <a:endParaRPr lang="en-IN" sz="2400" b="1" dirty="0"/>
          </a:p>
        </p:txBody>
      </p:sp>
      <p:pic>
        <p:nvPicPr>
          <p:cNvPr id="6" name="Content Placeholder 5" descr="ArchJDB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956" y="1500174"/>
            <a:ext cx="8707762" cy="535782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JDBC Driver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Today, there are four types of JDBC drivers in use:</a:t>
            </a: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Type 1: JDBC-ODBC bridge Driver.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Type 2: Partial Java Driver.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Type 3: Network API Driver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Type 4: Pure Java Driver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JDBC-ODBC Bridge Driver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5379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The </a:t>
            </a:r>
            <a:r>
              <a:rPr lang="en-IN" b="1" dirty="0" smtClean="0">
                <a:solidFill>
                  <a:srgbClr val="FF0000"/>
                </a:solidFill>
              </a:rPr>
              <a:t>JDBC-ODBC bridge </a:t>
            </a:r>
            <a:r>
              <a:rPr lang="en-IN" dirty="0" smtClean="0"/>
              <a:t>driver uses </a:t>
            </a:r>
            <a:r>
              <a:rPr lang="en-IN" b="1" dirty="0" smtClean="0">
                <a:solidFill>
                  <a:srgbClr val="FF0000"/>
                </a:solidFill>
              </a:rPr>
              <a:t>ODBC</a:t>
            </a:r>
            <a:r>
              <a:rPr lang="en-IN" dirty="0" smtClean="0"/>
              <a:t> driver to </a:t>
            </a:r>
          </a:p>
          <a:p>
            <a:pPr>
              <a:buNone/>
            </a:pPr>
            <a:r>
              <a:rPr lang="en-IN" dirty="0" smtClean="0"/>
              <a:t>connect to the database.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ODBC</a:t>
            </a:r>
            <a:r>
              <a:rPr lang="en-US" dirty="0" smtClean="0"/>
              <a:t> stands for Open Database Connectivity and is a </a:t>
            </a:r>
          </a:p>
          <a:p>
            <a:pPr>
              <a:buNone/>
            </a:pPr>
            <a:r>
              <a:rPr lang="en-US" dirty="0" smtClean="0"/>
              <a:t>Microsoft technology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FF0000"/>
                </a:solidFill>
              </a:rPr>
              <a:t>JDBC-ODBC bridg</a:t>
            </a:r>
            <a:r>
              <a:rPr lang="en-IN" dirty="0" smtClean="0"/>
              <a:t>e driver converts JDBC </a:t>
            </a:r>
          </a:p>
          <a:p>
            <a:pPr>
              <a:buNone/>
            </a:pPr>
            <a:r>
              <a:rPr lang="en-IN" dirty="0" smtClean="0"/>
              <a:t>method calls into the </a:t>
            </a:r>
            <a:r>
              <a:rPr lang="en-IN" b="1" dirty="0" smtClean="0">
                <a:solidFill>
                  <a:srgbClr val="FF0000"/>
                </a:solidFill>
              </a:rPr>
              <a:t>ODBC function calls</a:t>
            </a:r>
            <a:r>
              <a:rPr lang="en-IN" dirty="0" smtClean="0"/>
              <a:t>. 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jdbc-architecture-and-driver-types-ppt-18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28641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825" y="1357298"/>
            <a:ext cx="90201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571</Words>
  <Application>Microsoft Office PowerPoint</Application>
  <PresentationFormat>On-screen Show (4:3)</PresentationFormat>
  <Paragraphs>124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Introduction To JDBC</vt:lpstr>
      <vt:lpstr>Introduction To JDBC</vt:lpstr>
      <vt:lpstr>History And Edition</vt:lpstr>
      <vt:lpstr>How JDBC maintains  connection to the database ?</vt:lpstr>
      <vt:lpstr>How JDBC maintains  connection to the database ?</vt:lpstr>
      <vt:lpstr>JDBC Driver Types</vt:lpstr>
      <vt:lpstr>JDBC-ODBC Bridge Driver</vt:lpstr>
      <vt:lpstr>Architecture </vt:lpstr>
      <vt:lpstr>JDBC-ODBC Bridge  </vt:lpstr>
      <vt:lpstr>JDBC-ODBC Bridge  </vt:lpstr>
      <vt:lpstr>Pure Java Driver</vt:lpstr>
      <vt:lpstr>Architecture </vt:lpstr>
      <vt:lpstr>Advantage And Disadvantage</vt:lpstr>
      <vt:lpstr>Steps Of Connectivity</vt:lpstr>
      <vt:lpstr>Step - 1 Importing The java.sql Package</vt:lpstr>
      <vt:lpstr>Step - 2 Loading And Registering The Driver</vt:lpstr>
      <vt:lpstr>Step - 2 Loading And Registering The Driver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Comp10</cp:lastModifiedBy>
  <cp:revision>10</cp:revision>
  <dcterms:created xsi:type="dcterms:W3CDTF">2018-01-05T06:29:58Z</dcterms:created>
  <dcterms:modified xsi:type="dcterms:W3CDTF">2018-01-05T07:44:03Z</dcterms:modified>
</cp:coreProperties>
</file>