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D830FBF-26AE-4EC9-BC10-E59609A93F2C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3/28/17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A9B999-807E-419C-9C5F-17E25D2B3DC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텍스트 스타일 편집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셋째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넷째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다섯째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07FB758-6B33-4D87-8BD9-62ECCD77563F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3/28/17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991B0B6-9506-49AB-A24D-3437D1E4139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텍스트 스타일 편집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텍스트 스타일 편집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셋째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넷째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다섯째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텍스트 스타일 편집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텍스트 스타일 편집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셋째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넷째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다섯째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E1639DE-D813-409C-A8B2-8CEF29D2E170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3/28/17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60BFFA-08FC-4603-B50A-28169581475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텍스트 스타일 편집</a:t>
            </a:r>
            <a:endParaRPr b="0" lang="ko-K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E2DA97B-0C13-4531-B8C1-98A0B66BDEAA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3/28/17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DFF81DA-472E-47B7-83C7-56633635B26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GSAP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TweenLite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TweenMax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Timelinelite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TimelineMax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  <a:spcBef>
                <a:spcPts val="1701"/>
              </a:spcBef>
            </a:pPr>
            <a:r>
              <a:rPr b="0" lang="ko-K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GSAP(GreenSock Animation Platform) </a:t>
            </a:r>
            <a:r>
              <a:rPr b="0" lang="ko-K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특징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98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Starling tween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보다 성능우위가 있다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.j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98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http://forum.starling-framework.org/topic/tweenlite-vs-juggler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984"/>
              </a:spcBef>
            </a:pP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98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다수의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쓰거나 순차적으로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써야할때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
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TimeLine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사용하여 깔끔하게 정리할수있다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98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전체 애니매이션 종료시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Juggler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와는 다르게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Progress(1)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 전체 종료를 호출하면서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Complete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호출도 간편하게 가능하다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984"/>
              </a:spcBef>
            </a:pP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98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대신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Starling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Juggler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용도에 맞게 만들어서 관리하기 편하다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오브젝트 추가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삭제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984"/>
              </a:spcBef>
            </a:pP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TweenLite, TweenMax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TweenLite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딜레이콜과 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Event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처리부분을 매개변수를 통해 한번에 할수있다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
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TweenLite.to([obj1, obj2, obj3], 1, {opacity:0.5, rotation:45});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잠깐 멈추고 다시틀거나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몇초전으로 돌아가서 다시재생하는게 간편해졌다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resume, repeat, pause. 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기존에는 중간지점을 틀려면 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Complete 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이벤트에서 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currentFrame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중간으로 지정해서 하는 방식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Seek(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시간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 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설정하면 그 시간부터 재생된다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TweenMax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TweenLite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와 기능은 같으나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TweenMax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에서만 지원되는 기능이 있다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플러그인을 지원한다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TweenMax.to(element, 1, {opacity:0, onComplete:completeHandler, ease:Back.easeOut, useFrames:true}); 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updateTo()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트윈 도중에 값이 바뀌어도 트윈이 끊기지않고 진행된다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repeatDelay() 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재시작할때 딜레이를 지정할수 있다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Yoyo() Tween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play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와 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reverse</a:t>
            </a:r>
            <a:r>
              <a:rPr b="0" lang="ko-K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반복하게 한다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TimelineLite, TimelineMax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3118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재생을 순차적으로 할수있다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기존에는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Event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붙여서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Complete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시에 하거나 딜레이콜을 사용했지만 순차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동시에 재생가능하며 딜레이설정도 변수로 같이 설정 가능하다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3118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Special Properties, callbacks and eases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할수있다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
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new TimelineMax({onComplete:myFunction, repeat:2, repeatDelay:1, yoyo:true});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3118"/>
              </a:spcBef>
            </a:pP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3118"/>
              </a:spcBef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 Chain 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걸기쉽다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
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var tl = new TimelineLite();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
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tl.to(element, 1, {left:100}).to(element, 1, {top:50}).to(element, 1, {opacity:0});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3118"/>
              </a:spcBef>
            </a:pP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3118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Promise Chain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과 유사하지만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Promis Chain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은 분기를 나눌수있고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Timeline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은 못나눈다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
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대신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Tween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중단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역재생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특정지점시작 등 편하게 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Play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시킬수 있다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3118"/>
              </a:spcBef>
            </a:pP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실제소스 적용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기존코드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77" name="내용 개체 틀 8" descr=""/>
          <p:cNvPicPr/>
          <p:nvPr/>
        </p:nvPicPr>
        <p:blipFill>
          <a:blip r:embed="rId1"/>
          <a:stretch/>
        </p:blipFill>
        <p:spPr>
          <a:xfrm>
            <a:off x="839880" y="3223440"/>
            <a:ext cx="5157360" cy="2247120"/>
          </a:xfrm>
          <a:prstGeom prst="rect">
            <a:avLst/>
          </a:prstGeom>
          <a:ln>
            <a:noFill/>
          </a:ln>
        </p:spPr>
      </p:pic>
      <p:sp>
        <p:nvSpPr>
          <p:cNvPr id="178" name="TextShape 3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바꾼코드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79" name="내용 개체 틀 9" descr=""/>
          <p:cNvPicPr/>
          <p:nvPr/>
        </p:nvPicPr>
        <p:blipFill>
          <a:blip r:embed="rId2"/>
          <a:stretch/>
        </p:blipFill>
        <p:spPr>
          <a:xfrm>
            <a:off x="6172200" y="3626640"/>
            <a:ext cx="5182920" cy="144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실제소스 적용</a:t>
            </a: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이런식의 비효율적인 코드가</a:t>
            </a:r>
            <a:r>
              <a:rPr b="1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..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82" name="내용 개체 틀 13" descr=""/>
          <p:cNvPicPr/>
          <p:nvPr/>
        </p:nvPicPr>
        <p:blipFill>
          <a:blip r:embed="rId1"/>
          <a:stretch/>
        </p:blipFill>
        <p:spPr>
          <a:xfrm>
            <a:off x="839880" y="2603880"/>
            <a:ext cx="5157360" cy="1743120"/>
          </a:xfrm>
          <a:prstGeom prst="rect">
            <a:avLst/>
          </a:prstGeom>
          <a:ln>
            <a:noFill/>
          </a:ln>
        </p:spPr>
      </p:pic>
      <p:sp>
        <p:nvSpPr>
          <p:cNvPr id="183" name="TextShape 3"/>
          <p:cNvSpPr txBox="1"/>
          <p:nvPr/>
        </p:nvSpPr>
        <p:spPr>
          <a:xfrm>
            <a:off x="6172200" y="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요런식의 정리된 코드로</a:t>
            </a:r>
            <a:r>
              <a:rPr b="1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..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84" name="내용 개체 틀 20" descr=""/>
          <p:cNvPicPr/>
          <p:nvPr/>
        </p:nvPicPr>
        <p:blipFill>
          <a:blip r:embed="rId2"/>
          <a:stretch/>
        </p:blipFill>
        <p:spPr>
          <a:xfrm>
            <a:off x="814320" y="4446360"/>
            <a:ext cx="5182920" cy="1919520"/>
          </a:xfrm>
          <a:prstGeom prst="rect">
            <a:avLst/>
          </a:prstGeom>
          <a:ln>
            <a:noFill/>
          </a:ln>
        </p:spPr>
      </p:pic>
      <p:pic>
        <p:nvPicPr>
          <p:cNvPr id="185" name="그림 21" descr=""/>
          <p:cNvPicPr/>
          <p:nvPr/>
        </p:nvPicPr>
        <p:blipFill>
          <a:blip r:embed="rId3"/>
          <a:stretch/>
        </p:blipFill>
        <p:spPr>
          <a:xfrm>
            <a:off x="6172200" y="824040"/>
            <a:ext cx="48394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끝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감사합니다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Application>LibreOffice/5.3.1.2$Windows_X86_64 LibreOffice_project/e80a0e0fd1875e1696614d24c32df0f95f03deb2</Application>
  <Words>80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2016-09-23T06:11:34Z</dcterms:created>
  <dc:creator>이웅찬</dc:creator>
  <dc:description/>
  <dc:language>ko-KR</dc:language>
  <cp:lastModifiedBy/>
  <dcterms:modified xsi:type="dcterms:W3CDTF">2017-03-28T16:22:15Z</dcterms:modified>
  <cp:revision>20</cp:revision>
  <dc:subject/>
  <dc:title>Starling Tween vs GSAP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