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8" r:id="rId12"/>
    <p:sldId id="265"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A685D-3F10-4A86-A60A-B1D7396EFFB9}" v="101" dt="2022-05-17T11:05:33.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desh Singh" userId="561b678085b76ca2" providerId="LiveId" clId="{15FA685D-3F10-4A86-A60A-B1D7396EFFB9}"/>
    <pc:docChg chg="undo redo custSel addSld delSld modSld">
      <pc:chgData name="Nirdesh Singh" userId="561b678085b76ca2" providerId="LiveId" clId="{15FA685D-3F10-4A86-A60A-B1D7396EFFB9}" dt="2022-05-17T10:14:02.740" v="1867" actId="1076"/>
      <pc:docMkLst>
        <pc:docMk/>
      </pc:docMkLst>
      <pc:sldChg chg="addSp modSp mod setBg">
        <pc:chgData name="Nirdesh Singh" userId="561b678085b76ca2" providerId="LiveId" clId="{15FA685D-3F10-4A86-A60A-B1D7396EFFB9}" dt="2022-05-17T10:14:02.740" v="1867" actId="1076"/>
        <pc:sldMkLst>
          <pc:docMk/>
          <pc:sldMk cId="3979091334" sldId="256"/>
        </pc:sldMkLst>
        <pc:spChg chg="add mod">
          <ac:chgData name="Nirdesh Singh" userId="561b678085b76ca2" providerId="LiveId" clId="{15FA685D-3F10-4A86-A60A-B1D7396EFFB9}" dt="2022-05-17T10:13:57.075" v="1864" actId="1076"/>
          <ac:spMkLst>
            <pc:docMk/>
            <pc:sldMk cId="3979091334" sldId="256"/>
            <ac:spMk id="6" creationId="{4B42D71D-B819-4B22-CD25-D6ACE5C0A4A9}"/>
          </ac:spMkLst>
        </pc:spChg>
        <pc:spChg chg="add mod">
          <ac:chgData name="Nirdesh Singh" userId="561b678085b76ca2" providerId="LiveId" clId="{15FA685D-3F10-4A86-A60A-B1D7396EFFB9}" dt="2022-05-17T10:13:30.688" v="1860" actId="1076"/>
          <ac:spMkLst>
            <pc:docMk/>
            <pc:sldMk cId="3979091334" sldId="256"/>
            <ac:spMk id="7" creationId="{BACD10B6-1B41-4807-6629-E094DD114372}"/>
          </ac:spMkLst>
        </pc:spChg>
        <pc:spChg chg="add mod">
          <ac:chgData name="Nirdesh Singh" userId="561b678085b76ca2" providerId="LiveId" clId="{15FA685D-3F10-4A86-A60A-B1D7396EFFB9}" dt="2022-05-17T10:13:25.604" v="1859" actId="14100"/>
          <ac:spMkLst>
            <pc:docMk/>
            <pc:sldMk cId="3979091334" sldId="256"/>
            <ac:spMk id="8" creationId="{8299B26A-8A5C-C636-9794-566A45A3DFA7}"/>
          </ac:spMkLst>
        </pc:spChg>
        <pc:picChg chg="add mod">
          <ac:chgData name="Nirdesh Singh" userId="561b678085b76ca2" providerId="LiveId" clId="{15FA685D-3F10-4A86-A60A-B1D7396EFFB9}" dt="2022-05-17T10:13:49.271" v="1863" actId="1076"/>
          <ac:picMkLst>
            <pc:docMk/>
            <pc:sldMk cId="3979091334" sldId="256"/>
            <ac:picMk id="4" creationId="{54362DFC-CEF7-4268-4F0A-23E7FA51D540}"/>
          </ac:picMkLst>
        </pc:picChg>
        <pc:picChg chg="add mod">
          <ac:chgData name="Nirdesh Singh" userId="561b678085b76ca2" providerId="LiveId" clId="{15FA685D-3F10-4A86-A60A-B1D7396EFFB9}" dt="2022-05-17T10:14:02.740" v="1867" actId="1076"/>
          <ac:picMkLst>
            <pc:docMk/>
            <pc:sldMk cId="3979091334" sldId="256"/>
            <ac:picMk id="5" creationId="{21AD9FB0-5F60-D3A9-4AFE-AEABA3B580D3}"/>
          </ac:picMkLst>
        </pc:picChg>
      </pc:sldChg>
      <pc:sldChg chg="addSp delSp modSp new mod setBg">
        <pc:chgData name="Nirdesh Singh" userId="561b678085b76ca2" providerId="LiveId" clId="{15FA685D-3F10-4A86-A60A-B1D7396EFFB9}" dt="2022-05-15T17:51:25.643" v="146" actId="26606"/>
        <pc:sldMkLst>
          <pc:docMk/>
          <pc:sldMk cId="3832506006" sldId="257"/>
        </pc:sldMkLst>
        <pc:spChg chg="del">
          <ac:chgData name="Nirdesh Singh" userId="561b678085b76ca2" providerId="LiveId" clId="{15FA685D-3F10-4A86-A60A-B1D7396EFFB9}" dt="2022-05-15T17:34:55.394" v="97" actId="478"/>
          <ac:spMkLst>
            <pc:docMk/>
            <pc:sldMk cId="3832506006" sldId="257"/>
            <ac:spMk id="2" creationId="{28D74436-C8D7-B43C-3523-5F2FDA80D387}"/>
          </ac:spMkLst>
        </pc:spChg>
        <pc:spChg chg="del">
          <ac:chgData name="Nirdesh Singh" userId="561b678085b76ca2" providerId="LiveId" clId="{15FA685D-3F10-4A86-A60A-B1D7396EFFB9}" dt="2022-05-15T17:34:57.397" v="98" actId="478"/>
          <ac:spMkLst>
            <pc:docMk/>
            <pc:sldMk cId="3832506006" sldId="257"/>
            <ac:spMk id="3" creationId="{F6338D1B-5B38-B211-79E7-8595DCBBC36A}"/>
          </ac:spMkLst>
        </pc:spChg>
        <pc:spChg chg="add mod ord">
          <ac:chgData name="Nirdesh Singh" userId="561b678085b76ca2" providerId="LiveId" clId="{15FA685D-3F10-4A86-A60A-B1D7396EFFB9}" dt="2022-05-15T17:51:25.643" v="146" actId="26606"/>
          <ac:spMkLst>
            <pc:docMk/>
            <pc:sldMk cId="3832506006" sldId="257"/>
            <ac:spMk id="4" creationId="{02786B93-E4FE-8DFB-DF37-403BCE8C1B79}"/>
          </ac:spMkLst>
        </pc:spChg>
        <pc:spChg chg="add del">
          <ac:chgData name="Nirdesh Singh" userId="561b678085b76ca2" providerId="LiveId" clId="{15FA685D-3F10-4A86-A60A-B1D7396EFFB9}" dt="2022-05-15T17:50:17.269" v="117" actId="26606"/>
          <ac:spMkLst>
            <pc:docMk/>
            <pc:sldMk cId="3832506006" sldId="257"/>
            <ac:spMk id="11" creationId="{FB5B0058-AF13-4859-B429-4EDDE2A26F7F}"/>
          </ac:spMkLst>
        </pc:spChg>
        <pc:spChg chg="add del">
          <ac:chgData name="Nirdesh Singh" userId="561b678085b76ca2" providerId="LiveId" clId="{15FA685D-3F10-4A86-A60A-B1D7396EFFB9}" dt="2022-05-15T17:50:17.269" v="117" actId="26606"/>
          <ac:spMkLst>
            <pc:docMk/>
            <pc:sldMk cId="3832506006" sldId="257"/>
            <ac:spMk id="13" creationId="{D84C2E9E-0B5D-4B5F-9A1F-70EBDCE39034}"/>
          </ac:spMkLst>
        </pc:spChg>
        <pc:spChg chg="add del">
          <ac:chgData name="Nirdesh Singh" userId="561b678085b76ca2" providerId="LiveId" clId="{15FA685D-3F10-4A86-A60A-B1D7396EFFB9}" dt="2022-05-15T17:50:20.020" v="119" actId="26606"/>
          <ac:spMkLst>
            <pc:docMk/>
            <pc:sldMk cId="3832506006" sldId="257"/>
            <ac:spMk id="15" creationId="{A88B2AAA-B805-498E-A9E6-98B885855498}"/>
          </ac:spMkLst>
        </pc:spChg>
        <pc:spChg chg="add del">
          <ac:chgData name="Nirdesh Singh" userId="561b678085b76ca2" providerId="LiveId" clId="{15FA685D-3F10-4A86-A60A-B1D7396EFFB9}" dt="2022-05-15T17:50:20.020" v="119" actId="26606"/>
          <ac:spMkLst>
            <pc:docMk/>
            <pc:sldMk cId="3832506006" sldId="257"/>
            <ac:spMk id="16" creationId="{07322A9E-F1EC-405E-8971-BA906EFFCCB8}"/>
          </ac:spMkLst>
        </pc:spChg>
        <pc:spChg chg="add del">
          <ac:chgData name="Nirdesh Singh" userId="561b678085b76ca2" providerId="LiveId" clId="{15FA685D-3F10-4A86-A60A-B1D7396EFFB9}" dt="2022-05-15T17:50:20.020" v="119" actId="26606"/>
          <ac:spMkLst>
            <pc:docMk/>
            <pc:sldMk cId="3832506006" sldId="257"/>
            <ac:spMk id="17" creationId="{9B8051E0-19D7-43E1-BFD9-E6DBFEB3A3F1}"/>
          </ac:spMkLst>
        </pc:spChg>
        <pc:spChg chg="add del">
          <ac:chgData name="Nirdesh Singh" userId="561b678085b76ca2" providerId="LiveId" clId="{15FA685D-3F10-4A86-A60A-B1D7396EFFB9}" dt="2022-05-15T17:50:20.020" v="119" actId="26606"/>
          <ac:spMkLst>
            <pc:docMk/>
            <pc:sldMk cId="3832506006" sldId="257"/>
            <ac:spMk id="18" creationId="{A5704422-1118-4FD1-95AD-29A064EB80D9}"/>
          </ac:spMkLst>
        </pc:spChg>
        <pc:spChg chg="add del">
          <ac:chgData name="Nirdesh Singh" userId="561b678085b76ca2" providerId="LiveId" clId="{15FA685D-3F10-4A86-A60A-B1D7396EFFB9}" dt="2022-05-15T17:50:20.020" v="119" actId="26606"/>
          <ac:spMkLst>
            <pc:docMk/>
            <pc:sldMk cId="3832506006" sldId="257"/>
            <ac:spMk id="19" creationId="{4EDB2B02-86A2-46F5-A4BE-B7D9B10411D6}"/>
          </ac:spMkLst>
        </pc:spChg>
        <pc:spChg chg="add del">
          <ac:chgData name="Nirdesh Singh" userId="561b678085b76ca2" providerId="LiveId" clId="{15FA685D-3F10-4A86-A60A-B1D7396EFFB9}" dt="2022-05-15T17:50:20.020" v="119" actId="26606"/>
          <ac:spMkLst>
            <pc:docMk/>
            <pc:sldMk cId="3832506006" sldId="257"/>
            <ac:spMk id="21" creationId="{43954639-FB5D-41F4-9560-6F6DFE778425}"/>
          </ac:spMkLst>
        </pc:spChg>
        <pc:spChg chg="add del">
          <ac:chgData name="Nirdesh Singh" userId="561b678085b76ca2" providerId="LiveId" clId="{15FA685D-3F10-4A86-A60A-B1D7396EFFB9}" dt="2022-05-15T17:50:20.020" v="119" actId="26606"/>
          <ac:spMkLst>
            <pc:docMk/>
            <pc:sldMk cId="3832506006" sldId="257"/>
            <ac:spMk id="23" creationId="{E898931C-0323-41FA-A036-20F818B1FF81}"/>
          </ac:spMkLst>
        </pc:spChg>
        <pc:spChg chg="add del">
          <ac:chgData name="Nirdesh Singh" userId="561b678085b76ca2" providerId="LiveId" clId="{15FA685D-3F10-4A86-A60A-B1D7396EFFB9}" dt="2022-05-15T17:50:20.020" v="119" actId="26606"/>
          <ac:spMkLst>
            <pc:docMk/>
            <pc:sldMk cId="3832506006" sldId="257"/>
            <ac:spMk id="25" creationId="{89AFE9DD-0792-4B98-B4EB-97ACA17E6AA8}"/>
          </ac:spMkLst>
        </pc:spChg>
        <pc:spChg chg="add del">
          <ac:chgData name="Nirdesh Singh" userId="561b678085b76ca2" providerId="LiveId" clId="{15FA685D-3F10-4A86-A60A-B1D7396EFFB9}" dt="2022-05-15T17:50:20.020" v="119" actId="26606"/>
          <ac:spMkLst>
            <pc:docMk/>
            <pc:sldMk cId="3832506006" sldId="257"/>
            <ac:spMk id="27" creationId="{3981F5C4-9AE1-404E-AF44-A4E6DB374F9D}"/>
          </ac:spMkLst>
        </pc:spChg>
        <pc:spChg chg="add del">
          <ac:chgData name="Nirdesh Singh" userId="561b678085b76ca2" providerId="LiveId" clId="{15FA685D-3F10-4A86-A60A-B1D7396EFFB9}" dt="2022-05-15T17:50:20.020" v="119" actId="26606"/>
          <ac:spMkLst>
            <pc:docMk/>
            <pc:sldMk cId="3832506006" sldId="257"/>
            <ac:spMk id="29" creationId="{763C1781-8726-4FAC-8C45-FF40376BE409}"/>
          </ac:spMkLst>
        </pc:spChg>
        <pc:spChg chg="add del">
          <ac:chgData name="Nirdesh Singh" userId="561b678085b76ca2" providerId="LiveId" clId="{15FA685D-3F10-4A86-A60A-B1D7396EFFB9}" dt="2022-05-15T17:50:20.020" v="119" actId="26606"/>
          <ac:spMkLst>
            <pc:docMk/>
            <pc:sldMk cId="3832506006" sldId="257"/>
            <ac:spMk id="31" creationId="{301491B5-56C7-43DC-A3D9-861EECCA056A}"/>
          </ac:spMkLst>
        </pc:spChg>
        <pc:spChg chg="add del">
          <ac:chgData name="Nirdesh Singh" userId="561b678085b76ca2" providerId="LiveId" clId="{15FA685D-3F10-4A86-A60A-B1D7396EFFB9}" dt="2022-05-15T17:50:20.020" v="119" actId="26606"/>
          <ac:spMkLst>
            <pc:docMk/>
            <pc:sldMk cId="3832506006" sldId="257"/>
            <ac:spMk id="33" creationId="{237E2353-22DF-46E0-A200-FB30F8F394E2}"/>
          </ac:spMkLst>
        </pc:spChg>
        <pc:spChg chg="add del">
          <ac:chgData name="Nirdesh Singh" userId="561b678085b76ca2" providerId="LiveId" clId="{15FA685D-3F10-4A86-A60A-B1D7396EFFB9}" dt="2022-05-15T17:50:20.020" v="119" actId="26606"/>
          <ac:spMkLst>
            <pc:docMk/>
            <pc:sldMk cId="3832506006" sldId="257"/>
            <ac:spMk id="35" creationId="{DD6138DB-057B-45F7-A5F4-E7BFDA20D02C}"/>
          </ac:spMkLst>
        </pc:spChg>
        <pc:spChg chg="add del">
          <ac:chgData name="Nirdesh Singh" userId="561b678085b76ca2" providerId="LiveId" clId="{15FA685D-3F10-4A86-A60A-B1D7396EFFB9}" dt="2022-05-15T17:50:20.020" v="119" actId="26606"/>
          <ac:spMkLst>
            <pc:docMk/>
            <pc:sldMk cId="3832506006" sldId="257"/>
            <ac:spMk id="37" creationId="{79A54AB1-B64F-4843-BFAB-81CB74E66B65}"/>
          </ac:spMkLst>
        </pc:spChg>
        <pc:spChg chg="add del">
          <ac:chgData name="Nirdesh Singh" userId="561b678085b76ca2" providerId="LiveId" clId="{15FA685D-3F10-4A86-A60A-B1D7396EFFB9}" dt="2022-05-15T17:50:24.218" v="121" actId="26606"/>
          <ac:spMkLst>
            <pc:docMk/>
            <pc:sldMk cId="3832506006" sldId="257"/>
            <ac:spMk id="39" creationId="{D4771268-CB57-404A-9271-370EB28F6090}"/>
          </ac:spMkLst>
        </pc:spChg>
        <pc:spChg chg="add del">
          <ac:chgData name="Nirdesh Singh" userId="561b678085b76ca2" providerId="LiveId" clId="{15FA685D-3F10-4A86-A60A-B1D7396EFFB9}" dt="2022-05-15T17:50:25.801" v="123" actId="26606"/>
          <ac:spMkLst>
            <pc:docMk/>
            <pc:sldMk cId="3832506006" sldId="257"/>
            <ac:spMk id="41" creationId="{04A130CA-991E-4C92-A494-EB7D8666EFED}"/>
          </ac:spMkLst>
        </pc:spChg>
        <pc:spChg chg="add del">
          <ac:chgData name="Nirdesh Singh" userId="561b678085b76ca2" providerId="LiveId" clId="{15FA685D-3F10-4A86-A60A-B1D7396EFFB9}" dt="2022-05-15T17:50:25.801" v="123" actId="26606"/>
          <ac:spMkLst>
            <pc:docMk/>
            <pc:sldMk cId="3832506006" sldId="257"/>
            <ac:spMk id="42" creationId="{FC3C749F-9A26-4B1E-BC2E-572D03DF9593}"/>
          </ac:spMkLst>
        </pc:spChg>
        <pc:spChg chg="add del">
          <ac:chgData name="Nirdesh Singh" userId="561b678085b76ca2" providerId="LiveId" clId="{15FA685D-3F10-4A86-A60A-B1D7396EFFB9}" dt="2022-05-15T17:50:25.801" v="123" actId="26606"/>
          <ac:spMkLst>
            <pc:docMk/>
            <pc:sldMk cId="3832506006" sldId="257"/>
            <ac:spMk id="43" creationId="{F98D51C6-1188-49B8-B829-31D2C2813F10}"/>
          </ac:spMkLst>
        </pc:spChg>
        <pc:spChg chg="add del">
          <ac:chgData name="Nirdesh Singh" userId="561b678085b76ca2" providerId="LiveId" clId="{15FA685D-3F10-4A86-A60A-B1D7396EFFB9}" dt="2022-05-15T17:50:25.801" v="123" actId="26606"/>
          <ac:spMkLst>
            <pc:docMk/>
            <pc:sldMk cId="3832506006" sldId="257"/>
            <ac:spMk id="44" creationId="{456BA586-8922-4113-BD35-BBF1EB1A1F42}"/>
          </ac:spMkLst>
        </pc:spChg>
        <pc:spChg chg="add del">
          <ac:chgData name="Nirdesh Singh" userId="561b678085b76ca2" providerId="LiveId" clId="{15FA685D-3F10-4A86-A60A-B1D7396EFFB9}" dt="2022-05-15T17:50:25.801" v="123" actId="26606"/>
          <ac:spMkLst>
            <pc:docMk/>
            <pc:sldMk cId="3832506006" sldId="257"/>
            <ac:spMk id="45" creationId="{B497CCB5-5FC2-473C-AFCC-2430CEF1DF71}"/>
          </ac:spMkLst>
        </pc:spChg>
        <pc:spChg chg="add del">
          <ac:chgData name="Nirdesh Singh" userId="561b678085b76ca2" providerId="LiveId" clId="{15FA685D-3F10-4A86-A60A-B1D7396EFFB9}" dt="2022-05-15T17:50:25.801" v="123" actId="26606"/>
          <ac:spMkLst>
            <pc:docMk/>
            <pc:sldMk cId="3832506006" sldId="257"/>
            <ac:spMk id="46" creationId="{599C8C75-BFDF-44E7-A028-EEB5EDD58817}"/>
          </ac:spMkLst>
        </pc:spChg>
        <pc:spChg chg="add del">
          <ac:chgData name="Nirdesh Singh" userId="561b678085b76ca2" providerId="LiveId" clId="{15FA685D-3F10-4A86-A60A-B1D7396EFFB9}" dt="2022-05-15T17:50:28.793" v="125" actId="26606"/>
          <ac:spMkLst>
            <pc:docMk/>
            <pc:sldMk cId="3832506006" sldId="257"/>
            <ac:spMk id="48" creationId="{665DBBEF-238B-476B-96AB-8AAC3224ECEA}"/>
          </ac:spMkLst>
        </pc:spChg>
        <pc:spChg chg="add del">
          <ac:chgData name="Nirdesh Singh" userId="561b678085b76ca2" providerId="LiveId" clId="{15FA685D-3F10-4A86-A60A-B1D7396EFFB9}" dt="2022-05-15T17:50:28.793" v="125" actId="26606"/>
          <ac:spMkLst>
            <pc:docMk/>
            <pc:sldMk cId="3832506006" sldId="257"/>
            <ac:spMk id="49" creationId="{3FCFB1DE-0B7E-48CC-BA90-B2AB0889F9D6}"/>
          </ac:spMkLst>
        </pc:spChg>
        <pc:spChg chg="add del">
          <ac:chgData name="Nirdesh Singh" userId="561b678085b76ca2" providerId="LiveId" clId="{15FA685D-3F10-4A86-A60A-B1D7396EFFB9}" dt="2022-05-15T17:50:32.686" v="127" actId="26606"/>
          <ac:spMkLst>
            <pc:docMk/>
            <pc:sldMk cId="3832506006" sldId="257"/>
            <ac:spMk id="51" creationId="{5964CBE2-084A-47DF-A704-CF5F6217B569}"/>
          </ac:spMkLst>
        </pc:spChg>
        <pc:spChg chg="add del">
          <ac:chgData name="Nirdesh Singh" userId="561b678085b76ca2" providerId="LiveId" clId="{15FA685D-3F10-4A86-A60A-B1D7396EFFB9}" dt="2022-05-15T17:50:32.686" v="127" actId="26606"/>
          <ac:spMkLst>
            <pc:docMk/>
            <pc:sldMk cId="3832506006" sldId="257"/>
            <ac:spMk id="52" creationId="{686A5CBB-E03B-4019-8BCD-78975D39E48C}"/>
          </ac:spMkLst>
        </pc:spChg>
        <pc:spChg chg="add del">
          <ac:chgData name="Nirdesh Singh" userId="561b678085b76ca2" providerId="LiveId" clId="{15FA685D-3F10-4A86-A60A-B1D7396EFFB9}" dt="2022-05-15T17:50:32.686" v="127" actId="26606"/>
          <ac:spMkLst>
            <pc:docMk/>
            <pc:sldMk cId="3832506006" sldId="257"/>
            <ac:spMk id="53" creationId="{94993204-9792-4E61-A83C-73D4379E2B1C}"/>
          </ac:spMkLst>
        </pc:spChg>
        <pc:spChg chg="add del">
          <ac:chgData name="Nirdesh Singh" userId="561b678085b76ca2" providerId="LiveId" clId="{15FA685D-3F10-4A86-A60A-B1D7396EFFB9}" dt="2022-05-15T17:50:34.010" v="129" actId="26606"/>
          <ac:spMkLst>
            <pc:docMk/>
            <pc:sldMk cId="3832506006" sldId="257"/>
            <ac:spMk id="55" creationId="{16C5FA50-8D52-4617-AF91-5C7B1C8352F1}"/>
          </ac:spMkLst>
        </pc:spChg>
        <pc:spChg chg="add del">
          <ac:chgData name="Nirdesh Singh" userId="561b678085b76ca2" providerId="LiveId" clId="{15FA685D-3F10-4A86-A60A-B1D7396EFFB9}" dt="2022-05-15T17:50:34.010" v="129" actId="26606"/>
          <ac:spMkLst>
            <pc:docMk/>
            <pc:sldMk cId="3832506006" sldId="257"/>
            <ac:spMk id="56" creationId="{E223798C-12AD-4B0C-A50C-D676347D67CF}"/>
          </ac:spMkLst>
        </pc:spChg>
        <pc:spChg chg="add del">
          <ac:chgData name="Nirdesh Singh" userId="561b678085b76ca2" providerId="LiveId" clId="{15FA685D-3F10-4A86-A60A-B1D7396EFFB9}" dt="2022-05-15T17:50:38.214" v="131" actId="26606"/>
          <ac:spMkLst>
            <pc:docMk/>
            <pc:sldMk cId="3832506006" sldId="257"/>
            <ac:spMk id="58" creationId="{6753252F-4873-4F63-801D-CC719279A7D5}"/>
          </ac:spMkLst>
        </pc:spChg>
        <pc:spChg chg="add del">
          <ac:chgData name="Nirdesh Singh" userId="561b678085b76ca2" providerId="LiveId" clId="{15FA685D-3F10-4A86-A60A-B1D7396EFFB9}" dt="2022-05-15T17:50:38.214" v="131" actId="26606"/>
          <ac:spMkLst>
            <pc:docMk/>
            <pc:sldMk cId="3832506006" sldId="257"/>
            <ac:spMk id="59" creationId="{047C8CCB-F95D-4249-92DD-651249D3535A}"/>
          </ac:spMkLst>
        </pc:spChg>
        <pc:spChg chg="add del">
          <ac:chgData name="Nirdesh Singh" userId="561b678085b76ca2" providerId="LiveId" clId="{15FA685D-3F10-4A86-A60A-B1D7396EFFB9}" dt="2022-05-15T17:50:39.655" v="133" actId="26606"/>
          <ac:spMkLst>
            <pc:docMk/>
            <pc:sldMk cId="3832506006" sldId="257"/>
            <ac:spMk id="61" creationId="{5964CBE2-084A-47DF-A704-CF5F6217B569}"/>
          </ac:spMkLst>
        </pc:spChg>
        <pc:spChg chg="add del">
          <ac:chgData name="Nirdesh Singh" userId="561b678085b76ca2" providerId="LiveId" clId="{15FA685D-3F10-4A86-A60A-B1D7396EFFB9}" dt="2022-05-15T17:50:39.655" v="133" actId="26606"/>
          <ac:spMkLst>
            <pc:docMk/>
            <pc:sldMk cId="3832506006" sldId="257"/>
            <ac:spMk id="62" creationId="{686A5CBB-E03B-4019-8BCD-78975D39E48C}"/>
          </ac:spMkLst>
        </pc:spChg>
        <pc:spChg chg="add del">
          <ac:chgData name="Nirdesh Singh" userId="561b678085b76ca2" providerId="LiveId" clId="{15FA685D-3F10-4A86-A60A-B1D7396EFFB9}" dt="2022-05-15T17:50:39.655" v="133" actId="26606"/>
          <ac:spMkLst>
            <pc:docMk/>
            <pc:sldMk cId="3832506006" sldId="257"/>
            <ac:spMk id="63" creationId="{94993204-9792-4E61-A83C-73D4379E2B1C}"/>
          </ac:spMkLst>
        </pc:spChg>
        <pc:spChg chg="add del">
          <ac:chgData name="Nirdesh Singh" userId="561b678085b76ca2" providerId="LiveId" clId="{15FA685D-3F10-4A86-A60A-B1D7396EFFB9}" dt="2022-05-15T17:50:44.763" v="135" actId="26606"/>
          <ac:spMkLst>
            <pc:docMk/>
            <pc:sldMk cId="3832506006" sldId="257"/>
            <ac:spMk id="65" creationId="{FB5B0058-AF13-4859-B429-4EDDE2A26F7F}"/>
          </ac:spMkLst>
        </pc:spChg>
        <pc:spChg chg="add del">
          <ac:chgData name="Nirdesh Singh" userId="561b678085b76ca2" providerId="LiveId" clId="{15FA685D-3F10-4A86-A60A-B1D7396EFFB9}" dt="2022-05-15T17:50:44.763" v="135" actId="26606"/>
          <ac:spMkLst>
            <pc:docMk/>
            <pc:sldMk cId="3832506006" sldId="257"/>
            <ac:spMk id="66" creationId="{D84C2E9E-0B5D-4B5F-9A1F-70EBDCE39034}"/>
          </ac:spMkLst>
        </pc:spChg>
        <pc:spChg chg="add del">
          <ac:chgData name="Nirdesh Singh" userId="561b678085b76ca2" providerId="LiveId" clId="{15FA685D-3F10-4A86-A60A-B1D7396EFFB9}" dt="2022-05-15T17:50:46.219" v="137" actId="26606"/>
          <ac:spMkLst>
            <pc:docMk/>
            <pc:sldMk cId="3832506006" sldId="257"/>
            <ac:spMk id="68" creationId="{5964CBE2-084A-47DF-A704-CF5F6217B569}"/>
          </ac:spMkLst>
        </pc:spChg>
        <pc:spChg chg="add del">
          <ac:chgData name="Nirdesh Singh" userId="561b678085b76ca2" providerId="LiveId" clId="{15FA685D-3F10-4A86-A60A-B1D7396EFFB9}" dt="2022-05-15T17:50:46.219" v="137" actId="26606"/>
          <ac:spMkLst>
            <pc:docMk/>
            <pc:sldMk cId="3832506006" sldId="257"/>
            <ac:spMk id="69" creationId="{686A5CBB-E03B-4019-8BCD-78975D39E48C}"/>
          </ac:spMkLst>
        </pc:spChg>
        <pc:spChg chg="add del">
          <ac:chgData name="Nirdesh Singh" userId="561b678085b76ca2" providerId="LiveId" clId="{15FA685D-3F10-4A86-A60A-B1D7396EFFB9}" dt="2022-05-15T17:50:46.219" v="137" actId="26606"/>
          <ac:spMkLst>
            <pc:docMk/>
            <pc:sldMk cId="3832506006" sldId="257"/>
            <ac:spMk id="70" creationId="{94993204-9792-4E61-A83C-73D4379E2B1C}"/>
          </ac:spMkLst>
        </pc:spChg>
        <pc:spChg chg="add del">
          <ac:chgData name="Nirdesh Singh" userId="561b678085b76ca2" providerId="LiveId" clId="{15FA685D-3F10-4A86-A60A-B1D7396EFFB9}" dt="2022-05-15T17:50:48.790" v="139" actId="26606"/>
          <ac:spMkLst>
            <pc:docMk/>
            <pc:sldMk cId="3832506006" sldId="257"/>
            <ac:spMk id="72" creationId="{FB5B0058-AF13-4859-B429-4EDDE2A26F7F}"/>
          </ac:spMkLst>
        </pc:spChg>
        <pc:spChg chg="add del">
          <ac:chgData name="Nirdesh Singh" userId="561b678085b76ca2" providerId="LiveId" clId="{15FA685D-3F10-4A86-A60A-B1D7396EFFB9}" dt="2022-05-15T17:50:48.790" v="139" actId="26606"/>
          <ac:spMkLst>
            <pc:docMk/>
            <pc:sldMk cId="3832506006" sldId="257"/>
            <ac:spMk id="73" creationId="{D84C2E9E-0B5D-4B5F-9A1F-70EBDCE39034}"/>
          </ac:spMkLst>
        </pc:spChg>
        <pc:spChg chg="add del">
          <ac:chgData name="Nirdesh Singh" userId="561b678085b76ca2" providerId="LiveId" clId="{15FA685D-3F10-4A86-A60A-B1D7396EFFB9}" dt="2022-05-15T17:50:55.011" v="141" actId="26606"/>
          <ac:spMkLst>
            <pc:docMk/>
            <pc:sldMk cId="3832506006" sldId="257"/>
            <ac:spMk id="75" creationId="{5964CBE2-084A-47DF-A704-CF5F6217B569}"/>
          </ac:spMkLst>
        </pc:spChg>
        <pc:spChg chg="add del">
          <ac:chgData name="Nirdesh Singh" userId="561b678085b76ca2" providerId="LiveId" clId="{15FA685D-3F10-4A86-A60A-B1D7396EFFB9}" dt="2022-05-15T17:50:55.011" v="141" actId="26606"/>
          <ac:spMkLst>
            <pc:docMk/>
            <pc:sldMk cId="3832506006" sldId="257"/>
            <ac:spMk id="76" creationId="{686A5CBB-E03B-4019-8BCD-78975D39E48C}"/>
          </ac:spMkLst>
        </pc:spChg>
        <pc:spChg chg="add del">
          <ac:chgData name="Nirdesh Singh" userId="561b678085b76ca2" providerId="LiveId" clId="{15FA685D-3F10-4A86-A60A-B1D7396EFFB9}" dt="2022-05-15T17:50:55.011" v="141" actId="26606"/>
          <ac:spMkLst>
            <pc:docMk/>
            <pc:sldMk cId="3832506006" sldId="257"/>
            <ac:spMk id="77" creationId="{94993204-9792-4E61-A83C-73D4379E2B1C}"/>
          </ac:spMkLst>
        </pc:spChg>
        <pc:spChg chg="add del">
          <ac:chgData name="Nirdesh Singh" userId="561b678085b76ca2" providerId="LiveId" clId="{15FA685D-3F10-4A86-A60A-B1D7396EFFB9}" dt="2022-05-15T17:51:05.557" v="143" actId="26606"/>
          <ac:spMkLst>
            <pc:docMk/>
            <pc:sldMk cId="3832506006" sldId="257"/>
            <ac:spMk id="79" creationId="{FB5B0058-AF13-4859-B429-4EDDE2A26F7F}"/>
          </ac:spMkLst>
        </pc:spChg>
        <pc:spChg chg="add del">
          <ac:chgData name="Nirdesh Singh" userId="561b678085b76ca2" providerId="LiveId" clId="{15FA685D-3F10-4A86-A60A-B1D7396EFFB9}" dt="2022-05-15T17:51:05.557" v="143" actId="26606"/>
          <ac:spMkLst>
            <pc:docMk/>
            <pc:sldMk cId="3832506006" sldId="257"/>
            <ac:spMk id="80" creationId="{D84C2E9E-0B5D-4B5F-9A1F-70EBDCE39034}"/>
          </ac:spMkLst>
        </pc:spChg>
        <pc:spChg chg="add del">
          <ac:chgData name="Nirdesh Singh" userId="561b678085b76ca2" providerId="LiveId" clId="{15FA685D-3F10-4A86-A60A-B1D7396EFFB9}" dt="2022-05-15T17:51:25.632" v="145" actId="26606"/>
          <ac:spMkLst>
            <pc:docMk/>
            <pc:sldMk cId="3832506006" sldId="257"/>
            <ac:spMk id="82" creationId="{5964CBE2-084A-47DF-A704-CF5F6217B569}"/>
          </ac:spMkLst>
        </pc:spChg>
        <pc:spChg chg="add del">
          <ac:chgData name="Nirdesh Singh" userId="561b678085b76ca2" providerId="LiveId" clId="{15FA685D-3F10-4A86-A60A-B1D7396EFFB9}" dt="2022-05-15T17:51:25.632" v="145" actId="26606"/>
          <ac:spMkLst>
            <pc:docMk/>
            <pc:sldMk cId="3832506006" sldId="257"/>
            <ac:spMk id="83" creationId="{686A5CBB-E03B-4019-8BCD-78975D39E48C}"/>
          </ac:spMkLst>
        </pc:spChg>
        <pc:spChg chg="add del">
          <ac:chgData name="Nirdesh Singh" userId="561b678085b76ca2" providerId="LiveId" clId="{15FA685D-3F10-4A86-A60A-B1D7396EFFB9}" dt="2022-05-15T17:51:25.632" v="145" actId="26606"/>
          <ac:spMkLst>
            <pc:docMk/>
            <pc:sldMk cId="3832506006" sldId="257"/>
            <ac:spMk id="84" creationId="{94993204-9792-4E61-A83C-73D4379E2B1C}"/>
          </ac:spMkLst>
        </pc:spChg>
        <pc:spChg chg="add">
          <ac:chgData name="Nirdesh Singh" userId="561b678085b76ca2" providerId="LiveId" clId="{15FA685D-3F10-4A86-A60A-B1D7396EFFB9}" dt="2022-05-15T17:51:25.643" v="146" actId="26606"/>
          <ac:spMkLst>
            <pc:docMk/>
            <pc:sldMk cId="3832506006" sldId="257"/>
            <ac:spMk id="86" creationId="{16F9E488-0718-4E1E-9D12-26779F606252}"/>
          </ac:spMkLst>
        </pc:spChg>
        <pc:spChg chg="add">
          <ac:chgData name="Nirdesh Singh" userId="561b678085b76ca2" providerId="LiveId" clId="{15FA685D-3F10-4A86-A60A-B1D7396EFFB9}" dt="2022-05-15T17:51:25.643" v="146" actId="26606"/>
          <ac:spMkLst>
            <pc:docMk/>
            <pc:sldMk cId="3832506006" sldId="257"/>
            <ac:spMk id="87" creationId="{CE708407-D01D-4E57-8998-FF799DBC3788}"/>
          </ac:spMkLst>
        </pc:spChg>
        <pc:grpChg chg="add">
          <ac:chgData name="Nirdesh Singh" userId="561b678085b76ca2" providerId="LiveId" clId="{15FA685D-3F10-4A86-A60A-B1D7396EFFB9}" dt="2022-05-15T17:51:25.643" v="146" actId="26606"/>
          <ac:grpSpMkLst>
            <pc:docMk/>
            <pc:sldMk cId="3832506006" sldId="257"/>
            <ac:grpSpMk id="88" creationId="{7F963B07-5C9E-478C-A53E-B6F5B4A78933}"/>
          </ac:grpSpMkLst>
        </pc:grpChg>
        <pc:picChg chg="add mod">
          <ac:chgData name="Nirdesh Singh" userId="561b678085b76ca2" providerId="LiveId" clId="{15FA685D-3F10-4A86-A60A-B1D7396EFFB9}" dt="2022-05-15T17:51:25.643" v="146" actId="26606"/>
          <ac:picMkLst>
            <pc:docMk/>
            <pc:sldMk cId="3832506006" sldId="257"/>
            <ac:picMk id="6" creationId="{7F22AB21-E33A-A7F4-C78F-803BEE405A1E}"/>
          </ac:picMkLst>
        </pc:picChg>
      </pc:sldChg>
      <pc:sldChg chg="addSp delSp modSp new mod setBg setClrOvrMap">
        <pc:chgData name="Nirdesh Singh" userId="561b678085b76ca2" providerId="LiveId" clId="{15FA685D-3F10-4A86-A60A-B1D7396EFFB9}" dt="2022-05-15T18:14:38.823" v="222" actId="255"/>
        <pc:sldMkLst>
          <pc:docMk/>
          <pc:sldMk cId="815558120" sldId="258"/>
        </pc:sldMkLst>
        <pc:spChg chg="del">
          <ac:chgData name="Nirdesh Singh" userId="561b678085b76ca2" providerId="LiveId" clId="{15FA685D-3F10-4A86-A60A-B1D7396EFFB9}" dt="2022-05-15T17:51:49.449" v="148" actId="478"/>
          <ac:spMkLst>
            <pc:docMk/>
            <pc:sldMk cId="815558120" sldId="258"/>
            <ac:spMk id="2" creationId="{4237E362-AED2-2954-C783-3C2EE0C1DD99}"/>
          </ac:spMkLst>
        </pc:spChg>
        <pc:spChg chg="del">
          <ac:chgData name="Nirdesh Singh" userId="561b678085b76ca2" providerId="LiveId" clId="{15FA685D-3F10-4A86-A60A-B1D7396EFFB9}" dt="2022-05-15T17:51:51.482" v="149" actId="478"/>
          <ac:spMkLst>
            <pc:docMk/>
            <pc:sldMk cId="815558120" sldId="258"/>
            <ac:spMk id="3" creationId="{3B83C302-8ECB-B06A-9827-2D0DF67A62A0}"/>
          </ac:spMkLst>
        </pc:spChg>
        <pc:spChg chg="add mod ord">
          <ac:chgData name="Nirdesh Singh" userId="561b678085b76ca2" providerId="LiveId" clId="{15FA685D-3F10-4A86-A60A-B1D7396EFFB9}" dt="2022-05-15T18:14:38.823" v="222" actId="255"/>
          <ac:spMkLst>
            <pc:docMk/>
            <pc:sldMk cId="815558120" sldId="258"/>
            <ac:spMk id="4" creationId="{E0EE24F7-A610-2256-61BB-2AD10C26DC44}"/>
          </ac:spMkLst>
        </pc:spChg>
        <pc:spChg chg="add del">
          <ac:chgData name="Nirdesh Singh" userId="561b678085b76ca2" providerId="LiveId" clId="{15FA685D-3F10-4A86-A60A-B1D7396EFFB9}" dt="2022-05-15T18:12:35.795" v="186" actId="26606"/>
          <ac:spMkLst>
            <pc:docMk/>
            <pc:sldMk cId="815558120" sldId="258"/>
            <ac:spMk id="11" creationId="{C232B152-3720-4D3B-97ED-45CE5483F16F}"/>
          </ac:spMkLst>
        </pc:spChg>
        <pc:spChg chg="add del">
          <ac:chgData name="Nirdesh Singh" userId="561b678085b76ca2" providerId="LiveId" clId="{15FA685D-3F10-4A86-A60A-B1D7396EFFB9}" dt="2022-05-15T18:12:35.795" v="186" actId="26606"/>
          <ac:spMkLst>
            <pc:docMk/>
            <pc:sldMk cId="815558120" sldId="258"/>
            <ac:spMk id="13" creationId="{11BAB570-FF10-4E96-8A3F-FA9804702B89}"/>
          </ac:spMkLst>
        </pc:spChg>
        <pc:spChg chg="add del">
          <ac:chgData name="Nirdesh Singh" userId="561b678085b76ca2" providerId="LiveId" clId="{15FA685D-3F10-4A86-A60A-B1D7396EFFB9}" dt="2022-05-15T18:12:35.795" v="186" actId="26606"/>
          <ac:spMkLst>
            <pc:docMk/>
            <pc:sldMk cId="815558120" sldId="258"/>
            <ac:spMk id="15" creationId="{4B9FAFB2-BEB5-4848-8018-BCAD99E2E1AA}"/>
          </ac:spMkLst>
        </pc:spChg>
        <pc:spChg chg="add del">
          <ac:chgData name="Nirdesh Singh" userId="561b678085b76ca2" providerId="LiveId" clId="{15FA685D-3F10-4A86-A60A-B1D7396EFFB9}" dt="2022-05-15T18:12:44.856" v="188" actId="26606"/>
          <ac:spMkLst>
            <pc:docMk/>
            <pc:sldMk cId="815558120" sldId="258"/>
            <ac:spMk id="18" creationId="{33CD251C-A887-4D2F-925B-FC097198538B}"/>
          </ac:spMkLst>
        </pc:spChg>
        <pc:spChg chg="add del">
          <ac:chgData name="Nirdesh Singh" userId="561b678085b76ca2" providerId="LiveId" clId="{15FA685D-3F10-4A86-A60A-B1D7396EFFB9}" dt="2022-05-15T18:12:44.856" v="188" actId="26606"/>
          <ac:spMkLst>
            <pc:docMk/>
            <pc:sldMk cId="815558120" sldId="258"/>
            <ac:spMk id="19" creationId="{B19D093C-27FB-4032-B282-42C4563F257C}"/>
          </ac:spMkLst>
        </pc:spChg>
        <pc:spChg chg="add del">
          <ac:chgData name="Nirdesh Singh" userId="561b678085b76ca2" providerId="LiveId" clId="{15FA685D-3F10-4A86-A60A-B1D7396EFFB9}" dt="2022-05-15T18:14:17.766" v="213" actId="26606"/>
          <ac:spMkLst>
            <pc:docMk/>
            <pc:sldMk cId="815558120" sldId="258"/>
            <ac:spMk id="22" creationId="{CEB41C5C-0F34-4DDA-9D7C-5E717F35F60C}"/>
          </ac:spMkLst>
        </pc:spChg>
        <pc:spChg chg="add del">
          <ac:chgData name="Nirdesh Singh" userId="561b678085b76ca2" providerId="LiveId" clId="{15FA685D-3F10-4A86-A60A-B1D7396EFFB9}" dt="2022-05-15T18:13:11.204" v="192" actId="26606"/>
          <ac:spMkLst>
            <pc:docMk/>
            <pc:sldMk cId="815558120" sldId="258"/>
            <ac:spMk id="28" creationId="{33CD251C-A887-4D2F-925B-FC097198538B}"/>
          </ac:spMkLst>
        </pc:spChg>
        <pc:spChg chg="add del">
          <ac:chgData name="Nirdesh Singh" userId="561b678085b76ca2" providerId="LiveId" clId="{15FA685D-3F10-4A86-A60A-B1D7396EFFB9}" dt="2022-05-15T18:13:11.204" v="192" actId="26606"/>
          <ac:spMkLst>
            <pc:docMk/>
            <pc:sldMk cId="815558120" sldId="258"/>
            <ac:spMk id="30" creationId="{B19D093C-27FB-4032-B282-42C4563F257C}"/>
          </ac:spMkLst>
        </pc:spChg>
        <pc:spChg chg="add del">
          <ac:chgData name="Nirdesh Singh" userId="561b678085b76ca2" providerId="LiveId" clId="{15FA685D-3F10-4A86-A60A-B1D7396EFFB9}" dt="2022-05-15T18:13:15.620" v="196" actId="26606"/>
          <ac:spMkLst>
            <pc:docMk/>
            <pc:sldMk cId="815558120" sldId="258"/>
            <ac:spMk id="34" creationId="{33A87B69-D1B1-4DA7-B224-F220FC5235E6}"/>
          </ac:spMkLst>
        </pc:spChg>
        <pc:spChg chg="add del">
          <ac:chgData name="Nirdesh Singh" userId="561b678085b76ca2" providerId="LiveId" clId="{15FA685D-3F10-4A86-A60A-B1D7396EFFB9}" dt="2022-05-15T18:13:13.657" v="194" actId="26606"/>
          <ac:spMkLst>
            <pc:docMk/>
            <pc:sldMk cId="815558120" sldId="258"/>
            <ac:spMk id="36" creationId="{C232B152-3720-4D3B-97ED-45CE5483F16F}"/>
          </ac:spMkLst>
        </pc:spChg>
        <pc:spChg chg="add del">
          <ac:chgData name="Nirdesh Singh" userId="561b678085b76ca2" providerId="LiveId" clId="{15FA685D-3F10-4A86-A60A-B1D7396EFFB9}" dt="2022-05-15T18:13:13.657" v="194" actId="26606"/>
          <ac:spMkLst>
            <pc:docMk/>
            <pc:sldMk cId="815558120" sldId="258"/>
            <ac:spMk id="37" creationId="{11BAB570-FF10-4E96-8A3F-FA9804702B89}"/>
          </ac:spMkLst>
        </pc:spChg>
        <pc:spChg chg="add del">
          <ac:chgData name="Nirdesh Singh" userId="561b678085b76ca2" providerId="LiveId" clId="{15FA685D-3F10-4A86-A60A-B1D7396EFFB9}" dt="2022-05-15T18:13:13.657" v="194" actId="26606"/>
          <ac:spMkLst>
            <pc:docMk/>
            <pc:sldMk cId="815558120" sldId="258"/>
            <ac:spMk id="38" creationId="{4B9FAFB2-BEB5-4848-8018-BCAD99E2E1AA}"/>
          </ac:spMkLst>
        </pc:spChg>
        <pc:spChg chg="add del">
          <ac:chgData name="Nirdesh Singh" userId="561b678085b76ca2" providerId="LiveId" clId="{15FA685D-3F10-4A86-A60A-B1D7396EFFB9}" dt="2022-05-15T18:13:15.620" v="196" actId="26606"/>
          <ac:spMkLst>
            <pc:docMk/>
            <pc:sldMk cId="815558120" sldId="258"/>
            <ac:spMk id="40" creationId="{B775CD93-9DF2-48CB-9F57-1BCA9A46C7FA}"/>
          </ac:spMkLst>
        </pc:spChg>
        <pc:spChg chg="add del">
          <ac:chgData name="Nirdesh Singh" userId="561b678085b76ca2" providerId="LiveId" clId="{15FA685D-3F10-4A86-A60A-B1D7396EFFB9}" dt="2022-05-15T18:13:15.620" v="196" actId="26606"/>
          <ac:spMkLst>
            <pc:docMk/>
            <pc:sldMk cId="815558120" sldId="258"/>
            <ac:spMk id="41" creationId="{E186B68C-84BC-4A6E-99D1-EE87483C1349}"/>
          </ac:spMkLst>
        </pc:spChg>
        <pc:spChg chg="add del">
          <ac:chgData name="Nirdesh Singh" userId="561b678085b76ca2" providerId="LiveId" clId="{15FA685D-3F10-4A86-A60A-B1D7396EFFB9}" dt="2022-05-15T18:13:15.620" v="196" actId="26606"/>
          <ac:spMkLst>
            <pc:docMk/>
            <pc:sldMk cId="815558120" sldId="258"/>
            <ac:spMk id="42" creationId="{6166C6D1-23AC-49C4-BA07-238E4E9F8CEB}"/>
          </ac:spMkLst>
        </pc:spChg>
        <pc:spChg chg="add del">
          <ac:chgData name="Nirdesh Singh" userId="561b678085b76ca2" providerId="LiveId" clId="{15FA685D-3F10-4A86-A60A-B1D7396EFFB9}" dt="2022-05-15T18:13:15.620" v="196" actId="26606"/>
          <ac:spMkLst>
            <pc:docMk/>
            <pc:sldMk cId="815558120" sldId="258"/>
            <ac:spMk id="43" creationId="{1C091803-41C2-48E0-9228-5148460C7479}"/>
          </ac:spMkLst>
        </pc:spChg>
        <pc:spChg chg="add del">
          <ac:chgData name="Nirdesh Singh" userId="561b678085b76ca2" providerId="LiveId" clId="{15FA685D-3F10-4A86-A60A-B1D7396EFFB9}" dt="2022-05-15T18:13:17.077" v="198" actId="26606"/>
          <ac:spMkLst>
            <pc:docMk/>
            <pc:sldMk cId="815558120" sldId="258"/>
            <ac:spMk id="45" creationId="{33CD251C-A887-4D2F-925B-FC097198538B}"/>
          </ac:spMkLst>
        </pc:spChg>
        <pc:spChg chg="add del">
          <ac:chgData name="Nirdesh Singh" userId="561b678085b76ca2" providerId="LiveId" clId="{15FA685D-3F10-4A86-A60A-B1D7396EFFB9}" dt="2022-05-15T18:13:17.077" v="198" actId="26606"/>
          <ac:spMkLst>
            <pc:docMk/>
            <pc:sldMk cId="815558120" sldId="258"/>
            <ac:spMk id="46" creationId="{3B2069EE-A08E-44F0-B3F9-3CF8CC2DCAD5}"/>
          </ac:spMkLst>
        </pc:spChg>
        <pc:spChg chg="add del">
          <ac:chgData name="Nirdesh Singh" userId="561b678085b76ca2" providerId="LiveId" clId="{15FA685D-3F10-4A86-A60A-B1D7396EFFB9}" dt="2022-05-15T18:13:21.022" v="200" actId="26606"/>
          <ac:spMkLst>
            <pc:docMk/>
            <pc:sldMk cId="815558120" sldId="258"/>
            <ac:spMk id="50" creationId="{9B76D444-2756-434F-AE61-96D69830C13E}"/>
          </ac:spMkLst>
        </pc:spChg>
        <pc:spChg chg="add del">
          <ac:chgData name="Nirdesh Singh" userId="561b678085b76ca2" providerId="LiveId" clId="{15FA685D-3F10-4A86-A60A-B1D7396EFFB9}" dt="2022-05-15T18:13:21.022" v="200" actId="26606"/>
          <ac:spMkLst>
            <pc:docMk/>
            <pc:sldMk cId="815558120" sldId="258"/>
            <ac:spMk id="51" creationId="{A27B6159-7734-4564-9E0F-C4BC43C36E52}"/>
          </ac:spMkLst>
        </pc:spChg>
        <pc:spChg chg="add del">
          <ac:chgData name="Nirdesh Singh" userId="561b678085b76ca2" providerId="LiveId" clId="{15FA685D-3F10-4A86-A60A-B1D7396EFFB9}" dt="2022-05-15T18:13:31.242" v="202" actId="26606"/>
          <ac:spMkLst>
            <pc:docMk/>
            <pc:sldMk cId="815558120" sldId="258"/>
            <ac:spMk id="54" creationId="{C7FA33FF-088D-4F16-95A2-2C64D353DEA8}"/>
          </ac:spMkLst>
        </pc:spChg>
        <pc:spChg chg="add del">
          <ac:chgData name="Nirdesh Singh" userId="561b678085b76ca2" providerId="LiveId" clId="{15FA685D-3F10-4A86-A60A-B1D7396EFFB9}" dt="2022-05-15T18:13:31.242" v="202" actId="26606"/>
          <ac:spMkLst>
            <pc:docMk/>
            <pc:sldMk cId="815558120" sldId="258"/>
            <ac:spMk id="55" creationId="{A376EFB1-01CF-419F-ABF1-2AF02BBFCBD1}"/>
          </ac:spMkLst>
        </pc:spChg>
        <pc:spChg chg="add del">
          <ac:chgData name="Nirdesh Singh" userId="561b678085b76ca2" providerId="LiveId" clId="{15FA685D-3F10-4A86-A60A-B1D7396EFFB9}" dt="2022-05-15T18:13:31.242" v="202" actId="26606"/>
          <ac:spMkLst>
            <pc:docMk/>
            <pc:sldMk cId="815558120" sldId="258"/>
            <ac:spMk id="56" creationId="{FF9DEA15-78BD-4750-AA18-B9F28A6D5AB8}"/>
          </ac:spMkLst>
        </pc:spChg>
        <pc:spChg chg="add del">
          <ac:chgData name="Nirdesh Singh" userId="561b678085b76ca2" providerId="LiveId" clId="{15FA685D-3F10-4A86-A60A-B1D7396EFFB9}" dt="2022-05-15T18:13:40.967" v="204" actId="26606"/>
          <ac:spMkLst>
            <pc:docMk/>
            <pc:sldMk cId="815558120" sldId="258"/>
            <ac:spMk id="58" creationId="{68A4132F-DEC6-4332-A00C-A11AD4519B6C}"/>
          </ac:spMkLst>
        </pc:spChg>
        <pc:spChg chg="add del">
          <ac:chgData name="Nirdesh Singh" userId="561b678085b76ca2" providerId="LiveId" clId="{15FA685D-3F10-4A86-A60A-B1D7396EFFB9}" dt="2022-05-15T18:13:40.967" v="204" actId="26606"/>
          <ac:spMkLst>
            <pc:docMk/>
            <pc:sldMk cId="815558120" sldId="258"/>
            <ac:spMk id="59" creationId="{64965EAE-E41A-435F-B993-07E824B6C977}"/>
          </ac:spMkLst>
        </pc:spChg>
        <pc:spChg chg="add del">
          <ac:chgData name="Nirdesh Singh" userId="561b678085b76ca2" providerId="LiveId" clId="{15FA685D-3F10-4A86-A60A-B1D7396EFFB9}" dt="2022-05-15T18:13:40.967" v="204" actId="26606"/>
          <ac:spMkLst>
            <pc:docMk/>
            <pc:sldMk cId="815558120" sldId="258"/>
            <ac:spMk id="60" creationId="{152F8994-E6D4-4311-9548-C3607BC43645}"/>
          </ac:spMkLst>
        </pc:spChg>
        <pc:spChg chg="add del">
          <ac:chgData name="Nirdesh Singh" userId="561b678085b76ca2" providerId="LiveId" clId="{15FA685D-3F10-4A86-A60A-B1D7396EFFB9}" dt="2022-05-15T18:13:42.732" v="206" actId="26606"/>
          <ac:spMkLst>
            <pc:docMk/>
            <pc:sldMk cId="815558120" sldId="258"/>
            <ac:spMk id="62" creationId="{56C20283-73E0-40EC-8AD8-057F581F64C2}"/>
          </ac:spMkLst>
        </pc:spChg>
        <pc:spChg chg="add del">
          <ac:chgData name="Nirdesh Singh" userId="561b678085b76ca2" providerId="LiveId" clId="{15FA685D-3F10-4A86-A60A-B1D7396EFFB9}" dt="2022-05-15T18:13:42.732" v="206" actId="26606"/>
          <ac:spMkLst>
            <pc:docMk/>
            <pc:sldMk cId="815558120" sldId="258"/>
            <ac:spMk id="63" creationId="{3FCC729B-E528-40C3-82D3-BA4375575E87}"/>
          </ac:spMkLst>
        </pc:spChg>
        <pc:spChg chg="add del">
          <ac:chgData name="Nirdesh Singh" userId="561b678085b76ca2" providerId="LiveId" clId="{15FA685D-3F10-4A86-A60A-B1D7396EFFB9}" dt="2022-05-15T18:13:42.732" v="206" actId="26606"/>
          <ac:spMkLst>
            <pc:docMk/>
            <pc:sldMk cId="815558120" sldId="258"/>
            <ac:spMk id="64" creationId="{58F1FB8D-1842-4A04-998D-6CF047AB2790}"/>
          </ac:spMkLst>
        </pc:spChg>
        <pc:spChg chg="add del">
          <ac:chgData name="Nirdesh Singh" userId="561b678085b76ca2" providerId="LiveId" clId="{15FA685D-3F10-4A86-A60A-B1D7396EFFB9}" dt="2022-05-15T18:13:46.176" v="208" actId="26606"/>
          <ac:spMkLst>
            <pc:docMk/>
            <pc:sldMk cId="815558120" sldId="258"/>
            <ac:spMk id="66" creationId="{FC2D2803-67A9-4406-BE75-362E94394A04}"/>
          </ac:spMkLst>
        </pc:spChg>
        <pc:spChg chg="add del">
          <ac:chgData name="Nirdesh Singh" userId="561b678085b76ca2" providerId="LiveId" clId="{15FA685D-3F10-4A86-A60A-B1D7396EFFB9}" dt="2022-05-15T18:13:46.176" v="208" actId="26606"/>
          <ac:spMkLst>
            <pc:docMk/>
            <pc:sldMk cId="815558120" sldId="258"/>
            <ac:spMk id="67" creationId="{E25621CF-FD9B-4BC3-9ECC-36CAF62103D0}"/>
          </ac:spMkLst>
        </pc:spChg>
        <pc:spChg chg="add del">
          <ac:chgData name="Nirdesh Singh" userId="561b678085b76ca2" providerId="LiveId" clId="{15FA685D-3F10-4A86-A60A-B1D7396EFFB9}" dt="2022-05-15T18:13:46.176" v="208" actId="26606"/>
          <ac:spMkLst>
            <pc:docMk/>
            <pc:sldMk cId="815558120" sldId="258"/>
            <ac:spMk id="68" creationId="{C80C3A2E-251A-4505-B1B8-C85CBF21F384}"/>
          </ac:spMkLst>
        </pc:spChg>
        <pc:spChg chg="add del">
          <ac:chgData name="Nirdesh Singh" userId="561b678085b76ca2" providerId="LiveId" clId="{15FA685D-3F10-4A86-A60A-B1D7396EFFB9}" dt="2022-05-15T18:14:05.274" v="210" actId="26606"/>
          <ac:spMkLst>
            <pc:docMk/>
            <pc:sldMk cId="815558120" sldId="258"/>
            <ac:spMk id="70" creationId="{EE1FC7B4-E4A7-4452-B413-1A623E3A7230}"/>
          </ac:spMkLst>
        </pc:spChg>
        <pc:spChg chg="add del">
          <ac:chgData name="Nirdesh Singh" userId="561b678085b76ca2" providerId="LiveId" clId="{15FA685D-3F10-4A86-A60A-B1D7396EFFB9}" dt="2022-05-15T18:14:05.274" v="210" actId="26606"/>
          <ac:spMkLst>
            <pc:docMk/>
            <pc:sldMk cId="815558120" sldId="258"/>
            <ac:spMk id="71" creationId="{E0709AF0-24F0-4486-B189-BE6386BDB198}"/>
          </ac:spMkLst>
        </pc:spChg>
        <pc:spChg chg="add del">
          <ac:chgData name="Nirdesh Singh" userId="561b678085b76ca2" providerId="LiveId" clId="{15FA685D-3F10-4A86-A60A-B1D7396EFFB9}" dt="2022-05-15T18:14:05.274" v="210" actId="26606"/>
          <ac:spMkLst>
            <pc:docMk/>
            <pc:sldMk cId="815558120" sldId="258"/>
            <ac:spMk id="72" creationId="{FBE3B62F-5853-4A3C-B050-6186351A7176}"/>
          </ac:spMkLst>
        </pc:spChg>
        <pc:spChg chg="add del">
          <ac:chgData name="Nirdesh Singh" userId="561b678085b76ca2" providerId="LiveId" clId="{15FA685D-3F10-4A86-A60A-B1D7396EFFB9}" dt="2022-05-15T18:14:17.759" v="212" actId="26606"/>
          <ac:spMkLst>
            <pc:docMk/>
            <pc:sldMk cId="815558120" sldId="258"/>
            <ac:spMk id="74" creationId="{1557A916-FDD1-44A1-A7A1-70009FD6BE46}"/>
          </ac:spMkLst>
        </pc:spChg>
        <pc:spChg chg="add del">
          <ac:chgData name="Nirdesh Singh" userId="561b678085b76ca2" providerId="LiveId" clId="{15FA685D-3F10-4A86-A60A-B1D7396EFFB9}" dt="2022-05-15T18:14:17.759" v="212" actId="26606"/>
          <ac:spMkLst>
            <pc:docMk/>
            <pc:sldMk cId="815558120" sldId="258"/>
            <ac:spMk id="75" creationId="{4B874C19-9B23-4B12-823E-D67615A9B3AC}"/>
          </ac:spMkLst>
        </pc:spChg>
        <pc:spChg chg="add">
          <ac:chgData name="Nirdesh Singh" userId="561b678085b76ca2" providerId="LiveId" clId="{15FA685D-3F10-4A86-A60A-B1D7396EFFB9}" dt="2022-05-15T18:14:17.766" v="213" actId="26606"/>
          <ac:spMkLst>
            <pc:docMk/>
            <pc:sldMk cId="815558120" sldId="258"/>
            <ac:spMk id="77" creationId="{33CD251C-A887-4D2F-925B-FC097198538B}"/>
          </ac:spMkLst>
        </pc:spChg>
        <pc:spChg chg="add">
          <ac:chgData name="Nirdesh Singh" userId="561b678085b76ca2" providerId="LiveId" clId="{15FA685D-3F10-4A86-A60A-B1D7396EFFB9}" dt="2022-05-15T18:14:17.766" v="213" actId="26606"/>
          <ac:spMkLst>
            <pc:docMk/>
            <pc:sldMk cId="815558120" sldId="258"/>
            <ac:spMk id="78" creationId="{3B2069EE-A08E-44F0-B3F9-3CF8CC2DCAD5}"/>
          </ac:spMkLst>
        </pc:spChg>
        <pc:grpChg chg="add del">
          <ac:chgData name="Nirdesh Singh" userId="561b678085b76ca2" providerId="LiveId" clId="{15FA685D-3F10-4A86-A60A-B1D7396EFFB9}" dt="2022-05-15T18:12:44.856" v="188" actId="26606"/>
          <ac:grpSpMkLst>
            <pc:docMk/>
            <pc:sldMk cId="815558120" sldId="258"/>
            <ac:grpSpMk id="20" creationId="{35EE815E-1BD3-4777-B652-6D98825BF66B}"/>
          </ac:grpSpMkLst>
        </pc:grpChg>
        <pc:grpChg chg="add del">
          <ac:chgData name="Nirdesh Singh" userId="561b678085b76ca2" providerId="LiveId" clId="{15FA685D-3F10-4A86-A60A-B1D7396EFFB9}" dt="2022-05-15T18:13:11.204" v="192" actId="26606"/>
          <ac:grpSpMkLst>
            <pc:docMk/>
            <pc:sldMk cId="815558120" sldId="258"/>
            <ac:grpSpMk id="32" creationId="{35EE815E-1BD3-4777-B652-6D98825BF66B}"/>
          </ac:grpSpMkLst>
        </pc:grpChg>
        <pc:grpChg chg="add del">
          <ac:chgData name="Nirdesh Singh" userId="561b678085b76ca2" providerId="LiveId" clId="{15FA685D-3F10-4A86-A60A-B1D7396EFFB9}" dt="2022-05-15T18:13:17.077" v="198" actId="26606"/>
          <ac:grpSpMkLst>
            <pc:docMk/>
            <pc:sldMk cId="815558120" sldId="258"/>
            <ac:grpSpMk id="47" creationId="{C9888C69-11CC-40BA-BABF-F9B7E11C9156}"/>
          </ac:grpSpMkLst>
        </pc:grpChg>
        <pc:grpChg chg="add">
          <ac:chgData name="Nirdesh Singh" userId="561b678085b76ca2" providerId="LiveId" clId="{15FA685D-3F10-4A86-A60A-B1D7396EFFB9}" dt="2022-05-15T18:14:17.766" v="213" actId="26606"/>
          <ac:grpSpMkLst>
            <pc:docMk/>
            <pc:sldMk cId="815558120" sldId="258"/>
            <ac:grpSpMk id="79" creationId="{C9888C69-11CC-40BA-BABF-F9B7E11C9156}"/>
          </ac:grpSpMkLst>
        </pc:grpChg>
        <pc:picChg chg="add mod">
          <ac:chgData name="Nirdesh Singh" userId="561b678085b76ca2" providerId="LiveId" clId="{15FA685D-3F10-4A86-A60A-B1D7396EFFB9}" dt="2022-05-15T18:14:17.766" v="213" actId="26606"/>
          <ac:picMkLst>
            <pc:docMk/>
            <pc:sldMk cId="815558120" sldId="258"/>
            <ac:picMk id="6" creationId="{2B714D40-4B3D-098E-1C1B-01CF236DC993}"/>
          </ac:picMkLst>
        </pc:picChg>
        <pc:cxnChg chg="add del">
          <ac:chgData name="Nirdesh Singh" userId="561b678085b76ca2" providerId="LiveId" clId="{15FA685D-3F10-4A86-A60A-B1D7396EFFB9}" dt="2022-05-15T18:14:17.766" v="213" actId="26606"/>
          <ac:cxnSpMkLst>
            <pc:docMk/>
            <pc:sldMk cId="815558120" sldId="258"/>
            <ac:cxnSpMk id="23" creationId="{57E1E5E6-F385-4E9C-B201-BA5BDE5CAD52}"/>
          </ac:cxnSpMkLst>
        </pc:cxnChg>
        <pc:cxnChg chg="add del">
          <ac:chgData name="Nirdesh Singh" userId="561b678085b76ca2" providerId="LiveId" clId="{15FA685D-3F10-4A86-A60A-B1D7396EFFB9}" dt="2022-05-15T18:13:21.022" v="200" actId="26606"/>
          <ac:cxnSpMkLst>
            <pc:docMk/>
            <pc:sldMk cId="815558120" sldId="258"/>
            <ac:cxnSpMk id="52" creationId="{E2FFB46B-05BC-4950-B18A-9593FDAE6ED7}"/>
          </ac:cxnSpMkLst>
        </pc:cxnChg>
      </pc:sldChg>
      <pc:sldChg chg="addSp delSp modSp new mod setBg">
        <pc:chgData name="Nirdesh Singh" userId="561b678085b76ca2" providerId="LiveId" clId="{15FA685D-3F10-4A86-A60A-B1D7396EFFB9}" dt="2022-05-16T18:11:12.016" v="1082" actId="20577"/>
        <pc:sldMkLst>
          <pc:docMk/>
          <pc:sldMk cId="537517075" sldId="259"/>
        </pc:sldMkLst>
        <pc:spChg chg="mod">
          <ac:chgData name="Nirdesh Singh" userId="561b678085b76ca2" providerId="LiveId" clId="{15FA685D-3F10-4A86-A60A-B1D7396EFFB9}" dt="2022-05-16T18:07:52.787" v="1080" actId="113"/>
          <ac:spMkLst>
            <pc:docMk/>
            <pc:sldMk cId="537517075" sldId="259"/>
            <ac:spMk id="2" creationId="{D7CBD13A-3172-02E9-D82A-E3632323C966}"/>
          </ac:spMkLst>
        </pc:spChg>
        <pc:spChg chg="del">
          <ac:chgData name="Nirdesh Singh" userId="561b678085b76ca2" providerId="LiveId" clId="{15FA685D-3F10-4A86-A60A-B1D7396EFFB9}" dt="2022-05-15T18:15:11.985" v="241" actId="478"/>
          <ac:spMkLst>
            <pc:docMk/>
            <pc:sldMk cId="537517075" sldId="259"/>
            <ac:spMk id="3" creationId="{62E23ED9-E4FF-42A7-8AB4-EA80E2986C36}"/>
          </ac:spMkLst>
        </pc:spChg>
        <pc:spChg chg="add mod">
          <ac:chgData name="Nirdesh Singh" userId="561b678085b76ca2" providerId="LiveId" clId="{15FA685D-3F10-4A86-A60A-B1D7396EFFB9}" dt="2022-05-16T18:11:12.016" v="1082" actId="20577"/>
          <ac:spMkLst>
            <pc:docMk/>
            <pc:sldMk cId="537517075" sldId="259"/>
            <ac:spMk id="4" creationId="{AE5413EF-31C0-A27D-3135-855165D5E45F}"/>
          </ac:spMkLst>
        </pc:spChg>
        <pc:spChg chg="add del mod">
          <ac:chgData name="Nirdesh Singh" userId="561b678085b76ca2" providerId="LiveId" clId="{15FA685D-3F10-4A86-A60A-B1D7396EFFB9}" dt="2022-05-16T18:05:43.064" v="1058" actId="478"/>
          <ac:spMkLst>
            <pc:docMk/>
            <pc:sldMk cId="537517075" sldId="259"/>
            <ac:spMk id="5" creationId="{084967C0-DE37-C03F-7B52-B80DCA440CC2}"/>
          </ac:spMkLst>
        </pc:spChg>
        <pc:spChg chg="add del">
          <ac:chgData name="Nirdesh Singh" userId="561b678085b76ca2" providerId="LiveId" clId="{15FA685D-3F10-4A86-A60A-B1D7396EFFB9}" dt="2022-05-16T18:06:20.763" v="1063" actId="26606"/>
          <ac:spMkLst>
            <pc:docMk/>
            <pc:sldMk cId="537517075" sldId="259"/>
            <ac:spMk id="9" creationId="{B34F5AD2-EDBD-4BBD-A55C-EAFFD0C7097A}"/>
          </ac:spMkLst>
        </pc:spChg>
        <pc:spChg chg="add del">
          <ac:chgData name="Nirdesh Singh" userId="561b678085b76ca2" providerId="LiveId" clId="{15FA685D-3F10-4A86-A60A-B1D7396EFFB9}" dt="2022-05-16T18:06:20.763" v="1063" actId="26606"/>
          <ac:spMkLst>
            <pc:docMk/>
            <pc:sldMk cId="537517075" sldId="259"/>
            <ac:spMk id="11" creationId="{C3896A03-3945-419A-B66B-4EE266EDD152}"/>
          </ac:spMkLst>
        </pc:spChg>
        <pc:spChg chg="add del">
          <ac:chgData name="Nirdesh Singh" userId="561b678085b76ca2" providerId="LiveId" clId="{15FA685D-3F10-4A86-A60A-B1D7396EFFB9}" dt="2022-05-16T18:06:20.763" v="1063" actId="26606"/>
          <ac:spMkLst>
            <pc:docMk/>
            <pc:sldMk cId="537517075" sldId="259"/>
            <ac:spMk id="13" creationId="{B8EAE243-3A9F-4A46-B0D9-04C723A8A1BD}"/>
          </ac:spMkLst>
        </pc:spChg>
        <pc:spChg chg="add del">
          <ac:chgData name="Nirdesh Singh" userId="561b678085b76ca2" providerId="LiveId" clId="{15FA685D-3F10-4A86-A60A-B1D7396EFFB9}" dt="2022-05-16T18:06:24.100" v="1065" actId="26606"/>
          <ac:spMkLst>
            <pc:docMk/>
            <pc:sldMk cId="537517075" sldId="259"/>
            <ac:spMk id="15" creationId="{70DFC902-7D23-471A-B557-B6B6917D7A0D}"/>
          </ac:spMkLst>
        </pc:spChg>
        <pc:spChg chg="add del">
          <ac:chgData name="Nirdesh Singh" userId="561b678085b76ca2" providerId="LiveId" clId="{15FA685D-3F10-4A86-A60A-B1D7396EFFB9}" dt="2022-05-16T18:06:24.100" v="1065" actId="26606"/>
          <ac:spMkLst>
            <pc:docMk/>
            <pc:sldMk cId="537517075" sldId="259"/>
            <ac:spMk id="16" creationId="{A55D5633-D557-4DCA-982C-FF36EB7A1C00}"/>
          </ac:spMkLst>
        </pc:spChg>
        <pc:spChg chg="add del">
          <ac:chgData name="Nirdesh Singh" userId="561b678085b76ca2" providerId="LiveId" clId="{15FA685D-3F10-4A86-A60A-B1D7396EFFB9}" dt="2022-05-16T18:06:24.100" v="1065" actId="26606"/>
          <ac:spMkLst>
            <pc:docMk/>
            <pc:sldMk cId="537517075" sldId="259"/>
            <ac:spMk id="17" creationId="{450D3AD2-FA80-415F-A9CE-54D884561CD7}"/>
          </ac:spMkLst>
        </pc:spChg>
        <pc:spChg chg="add">
          <ac:chgData name="Nirdesh Singh" userId="561b678085b76ca2" providerId="LiveId" clId="{15FA685D-3F10-4A86-A60A-B1D7396EFFB9}" dt="2022-05-16T18:06:24.111" v="1066" actId="26606"/>
          <ac:spMkLst>
            <pc:docMk/>
            <pc:sldMk cId="537517075" sldId="259"/>
            <ac:spMk id="19" creationId="{179F7551-E956-43CB-8F36-268A5DA443BE}"/>
          </ac:spMkLst>
        </pc:spChg>
        <pc:spChg chg="add">
          <ac:chgData name="Nirdesh Singh" userId="561b678085b76ca2" providerId="LiveId" clId="{15FA685D-3F10-4A86-A60A-B1D7396EFFB9}" dt="2022-05-16T18:06:24.111" v="1066" actId="26606"/>
          <ac:spMkLst>
            <pc:docMk/>
            <pc:sldMk cId="537517075" sldId="259"/>
            <ac:spMk id="20" creationId="{80677D43-DB57-4254-BD60-C0C10917DBC4}"/>
          </ac:spMkLst>
        </pc:spChg>
        <pc:spChg chg="add">
          <ac:chgData name="Nirdesh Singh" userId="561b678085b76ca2" providerId="LiveId" clId="{15FA685D-3F10-4A86-A60A-B1D7396EFFB9}" dt="2022-05-16T18:06:24.111" v="1066" actId="26606"/>
          <ac:spMkLst>
            <pc:docMk/>
            <pc:sldMk cId="537517075" sldId="259"/>
            <ac:spMk id="21" creationId="{DF0924E5-8F0D-47CB-B59E-155AFCF8C3CB}"/>
          </ac:spMkLst>
        </pc:spChg>
      </pc:sldChg>
      <pc:sldChg chg="addSp delSp modSp new mod setBg">
        <pc:chgData name="Nirdesh Singh" userId="561b678085b76ca2" providerId="LiveId" clId="{15FA685D-3F10-4A86-A60A-B1D7396EFFB9}" dt="2022-05-17T08:37:37.301" v="1733" actId="1076"/>
        <pc:sldMkLst>
          <pc:docMk/>
          <pc:sldMk cId="1689247621" sldId="260"/>
        </pc:sldMkLst>
        <pc:spChg chg="del">
          <ac:chgData name="Nirdesh Singh" userId="561b678085b76ca2" providerId="LiveId" clId="{15FA685D-3F10-4A86-A60A-B1D7396EFFB9}" dt="2022-05-16T15:08:17.642" v="513" actId="478"/>
          <ac:spMkLst>
            <pc:docMk/>
            <pc:sldMk cId="1689247621" sldId="260"/>
            <ac:spMk id="2" creationId="{FE2F9ECE-1113-5A60-10D7-C138EC6CCDEE}"/>
          </ac:spMkLst>
        </pc:spChg>
        <pc:spChg chg="del">
          <ac:chgData name="Nirdesh Singh" userId="561b678085b76ca2" providerId="LiveId" clId="{15FA685D-3F10-4A86-A60A-B1D7396EFFB9}" dt="2022-05-16T15:08:19.415" v="514" actId="478"/>
          <ac:spMkLst>
            <pc:docMk/>
            <pc:sldMk cId="1689247621" sldId="260"/>
            <ac:spMk id="3" creationId="{BC40C2A8-3FD7-1911-5010-6BBA270F0DC1}"/>
          </ac:spMkLst>
        </pc:spChg>
        <pc:spChg chg="add mod">
          <ac:chgData name="Nirdesh Singh" userId="561b678085b76ca2" providerId="LiveId" clId="{15FA685D-3F10-4A86-A60A-B1D7396EFFB9}" dt="2022-05-16T15:41:17.638" v="760" actId="26606"/>
          <ac:spMkLst>
            <pc:docMk/>
            <pc:sldMk cId="1689247621" sldId="260"/>
            <ac:spMk id="6" creationId="{D17A424F-E13E-8D8A-8417-5488261017B5}"/>
          </ac:spMkLst>
        </pc:spChg>
        <pc:spChg chg="add del">
          <ac:chgData name="Nirdesh Singh" userId="561b678085b76ca2" providerId="LiveId" clId="{15FA685D-3F10-4A86-A60A-B1D7396EFFB9}" dt="2022-05-16T15:41:17.638" v="760" actId="26606"/>
          <ac:spMkLst>
            <pc:docMk/>
            <pc:sldMk cId="1689247621" sldId="260"/>
            <ac:spMk id="11" creationId="{D4771268-CB57-404A-9271-370EB28F6090}"/>
          </ac:spMkLst>
        </pc:spChg>
        <pc:spChg chg="add">
          <ac:chgData name="Nirdesh Singh" userId="561b678085b76ca2" providerId="LiveId" clId="{15FA685D-3F10-4A86-A60A-B1D7396EFFB9}" dt="2022-05-16T15:41:17.638" v="760" actId="26606"/>
          <ac:spMkLst>
            <pc:docMk/>
            <pc:sldMk cId="1689247621" sldId="260"/>
            <ac:spMk id="16" creationId="{A29398BB-6F62-472B-88B2-8D942FEBFB20}"/>
          </ac:spMkLst>
        </pc:spChg>
        <pc:spChg chg="add">
          <ac:chgData name="Nirdesh Singh" userId="561b678085b76ca2" providerId="LiveId" clId="{15FA685D-3F10-4A86-A60A-B1D7396EFFB9}" dt="2022-05-16T15:41:17.638" v="760" actId="26606"/>
          <ac:spMkLst>
            <pc:docMk/>
            <pc:sldMk cId="1689247621" sldId="260"/>
            <ac:spMk id="18" creationId="{74F93062-C8C5-49C4-B90F-AA5653D572D2}"/>
          </ac:spMkLst>
        </pc:spChg>
        <pc:picChg chg="add mod ord">
          <ac:chgData name="Nirdesh Singh" userId="561b678085b76ca2" providerId="LiveId" clId="{15FA685D-3F10-4A86-A60A-B1D7396EFFB9}" dt="2022-05-17T08:37:37.301" v="1733" actId="1076"/>
          <ac:picMkLst>
            <pc:docMk/>
            <pc:sldMk cId="1689247621" sldId="260"/>
            <ac:picMk id="5" creationId="{4CAF44F3-9142-82DA-AA3B-2705B97B3529}"/>
          </ac:picMkLst>
        </pc:picChg>
      </pc:sldChg>
      <pc:sldChg chg="addSp delSp modSp new mod setBg setClrOvrMap">
        <pc:chgData name="Nirdesh Singh" userId="561b678085b76ca2" providerId="LiveId" clId="{15FA685D-3F10-4A86-A60A-B1D7396EFFB9}" dt="2022-05-17T08:37:55.960" v="1734" actId="1076"/>
        <pc:sldMkLst>
          <pc:docMk/>
          <pc:sldMk cId="2309314909" sldId="261"/>
        </pc:sldMkLst>
        <pc:spChg chg="del">
          <ac:chgData name="Nirdesh Singh" userId="561b678085b76ca2" providerId="LiveId" clId="{15FA685D-3F10-4A86-A60A-B1D7396EFFB9}" dt="2022-05-16T15:15:29.298" v="539" actId="478"/>
          <ac:spMkLst>
            <pc:docMk/>
            <pc:sldMk cId="2309314909" sldId="261"/>
            <ac:spMk id="2" creationId="{3E4F17E4-0FF9-72D5-883D-797A8778CC05}"/>
          </ac:spMkLst>
        </pc:spChg>
        <pc:spChg chg="del">
          <ac:chgData name="Nirdesh Singh" userId="561b678085b76ca2" providerId="LiveId" clId="{15FA685D-3F10-4A86-A60A-B1D7396EFFB9}" dt="2022-05-16T15:15:31.705" v="540" actId="478"/>
          <ac:spMkLst>
            <pc:docMk/>
            <pc:sldMk cId="2309314909" sldId="261"/>
            <ac:spMk id="3" creationId="{09D63636-8CD0-D89A-15C1-517B39F3E134}"/>
          </ac:spMkLst>
        </pc:spChg>
        <pc:spChg chg="add mod ord">
          <ac:chgData name="Nirdesh Singh" userId="561b678085b76ca2" providerId="LiveId" clId="{15FA685D-3F10-4A86-A60A-B1D7396EFFB9}" dt="2022-05-16T15:24:03.092" v="676" actId="255"/>
          <ac:spMkLst>
            <pc:docMk/>
            <pc:sldMk cId="2309314909" sldId="261"/>
            <ac:spMk id="4" creationId="{20099F9C-A97C-7303-EAA7-62A3CBD55BC2}"/>
          </ac:spMkLst>
        </pc:spChg>
        <pc:spChg chg="add del">
          <ac:chgData name="Nirdesh Singh" userId="561b678085b76ca2" providerId="LiveId" clId="{15FA685D-3F10-4A86-A60A-B1D7396EFFB9}" dt="2022-05-16T15:17:18.503" v="589" actId="26606"/>
          <ac:spMkLst>
            <pc:docMk/>
            <pc:sldMk cId="2309314909" sldId="261"/>
            <ac:spMk id="8" creationId="{201CC55D-ED54-4C5C-95E6-10947BD1103B}"/>
          </ac:spMkLst>
        </pc:spChg>
        <pc:spChg chg="add del">
          <ac:chgData name="Nirdesh Singh" userId="561b678085b76ca2" providerId="LiveId" clId="{15FA685D-3F10-4A86-A60A-B1D7396EFFB9}" dt="2022-05-16T15:18:48.219" v="613" actId="26606"/>
          <ac:spMkLst>
            <pc:docMk/>
            <pc:sldMk cId="2309314909" sldId="261"/>
            <ac:spMk id="10" creationId="{C232B152-3720-4D3B-97ED-45CE5483F16F}"/>
          </ac:spMkLst>
        </pc:spChg>
        <pc:spChg chg="add del">
          <ac:chgData name="Nirdesh Singh" userId="561b678085b76ca2" providerId="LiveId" clId="{15FA685D-3F10-4A86-A60A-B1D7396EFFB9}" dt="2022-05-16T15:17:09.041" v="569" actId="26606"/>
          <ac:spMkLst>
            <pc:docMk/>
            <pc:sldMk cId="2309314909" sldId="261"/>
            <ac:spMk id="11" creationId="{C232B152-3720-4D3B-97ED-45CE5483F16F}"/>
          </ac:spMkLst>
        </pc:spChg>
        <pc:spChg chg="add del">
          <ac:chgData name="Nirdesh Singh" userId="561b678085b76ca2" providerId="LiveId" clId="{15FA685D-3F10-4A86-A60A-B1D7396EFFB9}" dt="2022-05-16T15:17:18.503" v="589" actId="26606"/>
          <ac:spMkLst>
            <pc:docMk/>
            <pc:sldMk cId="2309314909" sldId="261"/>
            <ac:spMk id="12" creationId="{3873B707-463F-40B0-8227-E8CC6C67EB25}"/>
          </ac:spMkLst>
        </pc:spChg>
        <pc:spChg chg="add del">
          <ac:chgData name="Nirdesh Singh" userId="561b678085b76ca2" providerId="LiveId" clId="{15FA685D-3F10-4A86-A60A-B1D7396EFFB9}" dt="2022-05-16T15:17:09.041" v="569" actId="26606"/>
          <ac:spMkLst>
            <pc:docMk/>
            <pc:sldMk cId="2309314909" sldId="261"/>
            <ac:spMk id="13" creationId="{11BAB570-FF10-4E96-8A3F-FA9804702B89}"/>
          </ac:spMkLst>
        </pc:spChg>
        <pc:spChg chg="add del">
          <ac:chgData name="Nirdesh Singh" userId="561b678085b76ca2" providerId="LiveId" clId="{15FA685D-3F10-4A86-A60A-B1D7396EFFB9}" dt="2022-05-16T15:18:48.219" v="613" actId="26606"/>
          <ac:spMkLst>
            <pc:docMk/>
            <pc:sldMk cId="2309314909" sldId="261"/>
            <ac:spMk id="14" creationId="{11BAB570-FF10-4E96-8A3F-FA9804702B89}"/>
          </ac:spMkLst>
        </pc:spChg>
        <pc:spChg chg="add del">
          <ac:chgData name="Nirdesh Singh" userId="561b678085b76ca2" providerId="LiveId" clId="{15FA685D-3F10-4A86-A60A-B1D7396EFFB9}" dt="2022-05-16T15:17:09.041" v="569" actId="26606"/>
          <ac:spMkLst>
            <pc:docMk/>
            <pc:sldMk cId="2309314909" sldId="261"/>
            <ac:spMk id="15" creationId="{4B9FAFB2-BEB5-4848-8018-BCAD99E2E1AA}"/>
          </ac:spMkLst>
        </pc:spChg>
        <pc:spChg chg="add del">
          <ac:chgData name="Nirdesh Singh" userId="561b678085b76ca2" providerId="LiveId" clId="{15FA685D-3F10-4A86-A60A-B1D7396EFFB9}" dt="2022-05-16T15:17:18.503" v="589" actId="26606"/>
          <ac:spMkLst>
            <pc:docMk/>
            <pc:sldMk cId="2309314909" sldId="261"/>
            <ac:spMk id="16" creationId="{C13237C8-E62C-4F0D-A318-BD6FB6C2D138}"/>
          </ac:spMkLst>
        </pc:spChg>
        <pc:spChg chg="add del">
          <ac:chgData name="Nirdesh Singh" userId="561b678085b76ca2" providerId="LiveId" clId="{15FA685D-3F10-4A86-A60A-B1D7396EFFB9}" dt="2022-05-16T15:18:48.219" v="613" actId="26606"/>
          <ac:spMkLst>
            <pc:docMk/>
            <pc:sldMk cId="2309314909" sldId="261"/>
            <ac:spMk id="18" creationId="{4B9FAFB2-BEB5-4848-8018-BCAD99E2E1AA}"/>
          </ac:spMkLst>
        </pc:spChg>
        <pc:spChg chg="add del">
          <ac:chgData name="Nirdesh Singh" userId="561b678085b76ca2" providerId="LiveId" clId="{15FA685D-3F10-4A86-A60A-B1D7396EFFB9}" dt="2022-05-16T15:17:10.980" v="573" actId="26606"/>
          <ac:spMkLst>
            <pc:docMk/>
            <pc:sldMk cId="2309314909" sldId="261"/>
            <ac:spMk id="19" creationId="{5E39A796-BE83-48B1-B33F-35C4A32AAB57}"/>
          </ac:spMkLst>
        </pc:spChg>
        <pc:spChg chg="add del">
          <ac:chgData name="Nirdesh Singh" userId="561b678085b76ca2" providerId="LiveId" clId="{15FA685D-3F10-4A86-A60A-B1D7396EFFB9}" dt="2022-05-16T15:17:10.980" v="573" actId="26606"/>
          <ac:spMkLst>
            <pc:docMk/>
            <pc:sldMk cId="2309314909" sldId="261"/>
            <ac:spMk id="20" creationId="{72F84B47-E267-4194-8194-831DB7B5547F}"/>
          </ac:spMkLst>
        </pc:spChg>
        <pc:spChg chg="add del">
          <ac:chgData name="Nirdesh Singh" userId="561b678085b76ca2" providerId="LiveId" clId="{15FA685D-3F10-4A86-A60A-B1D7396EFFB9}" dt="2022-05-16T15:17:18.503" v="589" actId="26606"/>
          <ac:spMkLst>
            <pc:docMk/>
            <pc:sldMk cId="2309314909" sldId="261"/>
            <ac:spMk id="21" creationId="{19C9EAEA-39D0-4B0E-A0EB-51E7B26740B1}"/>
          </ac:spMkLst>
        </pc:spChg>
        <pc:spChg chg="add del">
          <ac:chgData name="Nirdesh Singh" userId="561b678085b76ca2" providerId="LiveId" clId="{15FA685D-3F10-4A86-A60A-B1D7396EFFB9}" dt="2022-05-16T15:17:12.364" v="575" actId="26606"/>
          <ac:spMkLst>
            <pc:docMk/>
            <pc:sldMk cId="2309314909" sldId="261"/>
            <ac:spMk id="22" creationId="{C232B152-3720-4D3B-97ED-45CE5483F16F}"/>
          </ac:spMkLst>
        </pc:spChg>
        <pc:spChg chg="add del">
          <ac:chgData name="Nirdesh Singh" userId="561b678085b76ca2" providerId="LiveId" clId="{15FA685D-3F10-4A86-A60A-B1D7396EFFB9}" dt="2022-05-16T15:17:12.364" v="575" actId="26606"/>
          <ac:spMkLst>
            <pc:docMk/>
            <pc:sldMk cId="2309314909" sldId="261"/>
            <ac:spMk id="23" creationId="{11BAB570-FF10-4E96-8A3F-FA9804702B89}"/>
          </ac:spMkLst>
        </pc:spChg>
        <pc:spChg chg="add del">
          <ac:chgData name="Nirdesh Singh" userId="561b678085b76ca2" providerId="LiveId" clId="{15FA685D-3F10-4A86-A60A-B1D7396EFFB9}" dt="2022-05-16T15:17:12.364" v="575" actId="26606"/>
          <ac:spMkLst>
            <pc:docMk/>
            <pc:sldMk cId="2309314909" sldId="261"/>
            <ac:spMk id="24" creationId="{4B9FAFB2-BEB5-4848-8018-BCAD99E2E1AA}"/>
          </ac:spMkLst>
        </pc:spChg>
        <pc:spChg chg="add del">
          <ac:chgData name="Nirdesh Singh" userId="561b678085b76ca2" providerId="LiveId" clId="{15FA685D-3F10-4A86-A60A-B1D7396EFFB9}" dt="2022-05-16T15:17:19.284" v="591" actId="26606"/>
          <ac:spMkLst>
            <pc:docMk/>
            <pc:sldMk cId="2309314909" sldId="261"/>
            <ac:spMk id="25" creationId="{2C61293E-6EBE-43EF-A52C-9BEBFD7679D4}"/>
          </ac:spMkLst>
        </pc:spChg>
        <pc:spChg chg="add del">
          <ac:chgData name="Nirdesh Singh" userId="561b678085b76ca2" providerId="LiveId" clId="{15FA685D-3F10-4A86-A60A-B1D7396EFFB9}" dt="2022-05-16T15:17:13.438" v="577" actId="26606"/>
          <ac:spMkLst>
            <pc:docMk/>
            <pc:sldMk cId="2309314909" sldId="261"/>
            <ac:spMk id="26" creationId="{4F74D28C-3268-4E35-8EE1-D92CB4A85A7D}"/>
          </ac:spMkLst>
        </pc:spChg>
        <pc:spChg chg="add del">
          <ac:chgData name="Nirdesh Singh" userId="561b678085b76ca2" providerId="LiveId" clId="{15FA685D-3F10-4A86-A60A-B1D7396EFFB9}" dt="2022-05-16T15:17:13.438" v="577" actId="26606"/>
          <ac:spMkLst>
            <pc:docMk/>
            <pc:sldMk cId="2309314909" sldId="261"/>
            <ac:spMk id="27" creationId="{58D44E42-C462-4105-BC86-FE75B4E3C4AF}"/>
          </ac:spMkLst>
        </pc:spChg>
        <pc:spChg chg="add del">
          <ac:chgData name="Nirdesh Singh" userId="561b678085b76ca2" providerId="LiveId" clId="{15FA685D-3F10-4A86-A60A-B1D7396EFFB9}" dt="2022-05-16T15:17:19.284" v="591" actId="26606"/>
          <ac:spMkLst>
            <pc:docMk/>
            <pc:sldMk cId="2309314909" sldId="261"/>
            <ac:spMk id="28" creationId="{21540236-BFD5-4A9D-8840-4703E7F76825}"/>
          </ac:spMkLst>
        </pc:spChg>
        <pc:spChg chg="add del">
          <ac:chgData name="Nirdesh Singh" userId="561b678085b76ca2" providerId="LiveId" clId="{15FA685D-3F10-4A86-A60A-B1D7396EFFB9}" dt="2022-05-16T15:17:14.676" v="579" actId="26606"/>
          <ac:spMkLst>
            <pc:docMk/>
            <pc:sldMk cId="2309314909" sldId="261"/>
            <ac:spMk id="29" creationId="{5396781C-32A1-4FDA-A83B-A7FF8C1B1E99}"/>
          </ac:spMkLst>
        </pc:spChg>
        <pc:spChg chg="add del">
          <ac:chgData name="Nirdesh Singh" userId="561b678085b76ca2" providerId="LiveId" clId="{15FA685D-3F10-4A86-A60A-B1D7396EFFB9}" dt="2022-05-16T15:17:19.973" v="593" actId="26606"/>
          <ac:spMkLst>
            <pc:docMk/>
            <pc:sldMk cId="2309314909" sldId="261"/>
            <ac:spMk id="31" creationId="{2B97F24A-32CE-4C1C-A50D-3016B394DCFB}"/>
          </ac:spMkLst>
        </pc:spChg>
        <pc:spChg chg="add del">
          <ac:chgData name="Nirdesh Singh" userId="561b678085b76ca2" providerId="LiveId" clId="{15FA685D-3F10-4A86-A60A-B1D7396EFFB9}" dt="2022-05-16T15:17:19.973" v="593" actId="26606"/>
          <ac:spMkLst>
            <pc:docMk/>
            <pc:sldMk cId="2309314909" sldId="261"/>
            <ac:spMk id="32" creationId="{CD8B4F24-440B-49E9-B85D-733523DC064B}"/>
          </ac:spMkLst>
        </pc:spChg>
        <pc:spChg chg="add del">
          <ac:chgData name="Nirdesh Singh" userId="561b678085b76ca2" providerId="LiveId" clId="{15FA685D-3F10-4A86-A60A-B1D7396EFFB9}" dt="2022-05-16T15:17:15.489" v="581" actId="26606"/>
          <ac:spMkLst>
            <pc:docMk/>
            <pc:sldMk cId="2309314909" sldId="261"/>
            <ac:spMk id="33" creationId="{F13C74B1-5B17-4795-BED0-7140497B445A}"/>
          </ac:spMkLst>
        </pc:spChg>
        <pc:spChg chg="add del">
          <ac:chgData name="Nirdesh Singh" userId="561b678085b76ca2" providerId="LiveId" clId="{15FA685D-3F10-4A86-A60A-B1D7396EFFB9}" dt="2022-05-16T15:17:15.489" v="581" actId="26606"/>
          <ac:spMkLst>
            <pc:docMk/>
            <pc:sldMk cId="2309314909" sldId="261"/>
            <ac:spMk id="34" creationId="{D4974D33-8DC5-464E-8C6D-BE58F0669C17}"/>
          </ac:spMkLst>
        </pc:spChg>
        <pc:spChg chg="add del">
          <ac:chgData name="Nirdesh Singh" userId="561b678085b76ca2" providerId="LiveId" clId="{15FA685D-3F10-4A86-A60A-B1D7396EFFB9}" dt="2022-05-16T15:17:20.698" v="595" actId="26606"/>
          <ac:spMkLst>
            <pc:docMk/>
            <pc:sldMk cId="2309314909" sldId="261"/>
            <ac:spMk id="35" creationId="{79BB35BC-D5C2-4C8B-A22A-A71E6191913B}"/>
          </ac:spMkLst>
        </pc:spChg>
        <pc:spChg chg="add del">
          <ac:chgData name="Nirdesh Singh" userId="561b678085b76ca2" providerId="LiveId" clId="{15FA685D-3F10-4A86-A60A-B1D7396EFFB9}" dt="2022-05-16T15:17:16.454" v="583" actId="26606"/>
          <ac:spMkLst>
            <pc:docMk/>
            <pc:sldMk cId="2309314909" sldId="261"/>
            <ac:spMk id="36" creationId="{D009D6D5-DAC2-4A8B-A17A-E206B9012D09}"/>
          </ac:spMkLst>
        </pc:spChg>
        <pc:spChg chg="add del">
          <ac:chgData name="Nirdesh Singh" userId="561b678085b76ca2" providerId="LiveId" clId="{15FA685D-3F10-4A86-A60A-B1D7396EFFB9}" dt="2022-05-16T15:17:21.891" v="597" actId="26606"/>
          <ac:spMkLst>
            <pc:docMk/>
            <pc:sldMk cId="2309314909" sldId="261"/>
            <ac:spMk id="37" creationId="{CF62D2A7-8207-488C-9F46-316BA81A16C8}"/>
          </ac:spMkLst>
        </pc:spChg>
        <pc:spChg chg="add del">
          <ac:chgData name="Nirdesh Singh" userId="561b678085b76ca2" providerId="LiveId" clId="{15FA685D-3F10-4A86-A60A-B1D7396EFFB9}" dt="2022-05-16T15:17:17.100" v="585" actId="26606"/>
          <ac:spMkLst>
            <pc:docMk/>
            <pc:sldMk cId="2309314909" sldId="261"/>
            <ac:spMk id="38" creationId="{2EB492CD-616E-47F8-933B-5E2D952A0593}"/>
          </ac:spMkLst>
        </pc:spChg>
        <pc:spChg chg="add del">
          <ac:chgData name="Nirdesh Singh" userId="561b678085b76ca2" providerId="LiveId" clId="{15FA685D-3F10-4A86-A60A-B1D7396EFFB9}" dt="2022-05-16T15:17:17.100" v="585" actId="26606"/>
          <ac:spMkLst>
            <pc:docMk/>
            <pc:sldMk cId="2309314909" sldId="261"/>
            <ac:spMk id="39" creationId="{59383CF9-23B5-4335-9B21-1791C4CF1C75}"/>
          </ac:spMkLst>
        </pc:spChg>
        <pc:spChg chg="add del">
          <ac:chgData name="Nirdesh Singh" userId="561b678085b76ca2" providerId="LiveId" clId="{15FA685D-3F10-4A86-A60A-B1D7396EFFB9}" dt="2022-05-16T15:17:17.100" v="585" actId="26606"/>
          <ac:spMkLst>
            <pc:docMk/>
            <pc:sldMk cId="2309314909" sldId="261"/>
            <ac:spMk id="40" creationId="{0007FE00-9498-4706-B255-6437B0252C02}"/>
          </ac:spMkLst>
        </pc:spChg>
        <pc:spChg chg="add del">
          <ac:chgData name="Nirdesh Singh" userId="561b678085b76ca2" providerId="LiveId" clId="{15FA685D-3F10-4A86-A60A-B1D7396EFFB9}" dt="2022-05-16T15:17:22.658" v="599" actId="26606"/>
          <ac:spMkLst>
            <pc:docMk/>
            <pc:sldMk cId="2309314909" sldId="261"/>
            <ac:spMk id="41" creationId="{8FC9BE17-9A7B-462D-AE50-3D8777387304}"/>
          </ac:spMkLst>
        </pc:spChg>
        <pc:spChg chg="add del">
          <ac:chgData name="Nirdesh Singh" userId="561b678085b76ca2" providerId="LiveId" clId="{15FA685D-3F10-4A86-A60A-B1D7396EFFB9}" dt="2022-05-16T15:17:22.658" v="599" actId="26606"/>
          <ac:spMkLst>
            <pc:docMk/>
            <pc:sldMk cId="2309314909" sldId="261"/>
            <ac:spMk id="42" creationId="{3EBE8569-6AEC-4B8C-8D53-2DE337CDBA65}"/>
          </ac:spMkLst>
        </pc:spChg>
        <pc:spChg chg="add del">
          <ac:chgData name="Nirdesh Singh" userId="561b678085b76ca2" providerId="LiveId" clId="{15FA685D-3F10-4A86-A60A-B1D7396EFFB9}" dt="2022-05-16T15:17:22.658" v="599" actId="26606"/>
          <ac:spMkLst>
            <pc:docMk/>
            <pc:sldMk cId="2309314909" sldId="261"/>
            <ac:spMk id="43" creationId="{55D4142C-5077-457F-A6AD-3FECFDB39685}"/>
          </ac:spMkLst>
        </pc:spChg>
        <pc:spChg chg="add del">
          <ac:chgData name="Nirdesh Singh" userId="561b678085b76ca2" providerId="LiveId" clId="{15FA685D-3F10-4A86-A60A-B1D7396EFFB9}" dt="2022-05-16T15:17:22.658" v="599" actId="26606"/>
          <ac:spMkLst>
            <pc:docMk/>
            <pc:sldMk cId="2309314909" sldId="261"/>
            <ac:spMk id="44" creationId="{7A5F0580-5EE9-419F-96EE-B6529EF6E7D0}"/>
          </ac:spMkLst>
        </pc:spChg>
        <pc:spChg chg="add del">
          <ac:chgData name="Nirdesh Singh" userId="561b678085b76ca2" providerId="LiveId" clId="{15FA685D-3F10-4A86-A60A-B1D7396EFFB9}" dt="2022-05-16T15:18:48.213" v="612" actId="26606"/>
          <ac:spMkLst>
            <pc:docMk/>
            <pc:sldMk cId="2309314909" sldId="261"/>
            <ac:spMk id="45" creationId="{33CD251C-A887-4D2F-925B-FC097198538B}"/>
          </ac:spMkLst>
        </pc:spChg>
        <pc:spChg chg="add del">
          <ac:chgData name="Nirdesh Singh" userId="561b678085b76ca2" providerId="LiveId" clId="{15FA685D-3F10-4A86-A60A-B1D7396EFFB9}" dt="2022-05-16T15:17:23.271" v="601" actId="26606"/>
          <ac:spMkLst>
            <pc:docMk/>
            <pc:sldMk cId="2309314909" sldId="261"/>
            <ac:spMk id="46" creationId="{D1D34770-47A8-402C-AF23-2B653F2D88C1}"/>
          </ac:spMkLst>
        </pc:spChg>
        <pc:spChg chg="add del">
          <ac:chgData name="Nirdesh Singh" userId="561b678085b76ca2" providerId="LiveId" clId="{15FA685D-3F10-4A86-A60A-B1D7396EFFB9}" dt="2022-05-16T15:18:48.213" v="612" actId="26606"/>
          <ac:spMkLst>
            <pc:docMk/>
            <pc:sldMk cId="2309314909" sldId="261"/>
            <ac:spMk id="47" creationId="{B19D093C-27FB-4032-B282-42C4563F257C}"/>
          </ac:spMkLst>
        </pc:spChg>
        <pc:spChg chg="add del">
          <ac:chgData name="Nirdesh Singh" userId="561b678085b76ca2" providerId="LiveId" clId="{15FA685D-3F10-4A86-A60A-B1D7396EFFB9}" dt="2022-05-16T15:17:25.938" v="603" actId="26606"/>
          <ac:spMkLst>
            <pc:docMk/>
            <pc:sldMk cId="2309314909" sldId="261"/>
            <ac:spMk id="48" creationId="{0E3596DD-156A-473E-9BB3-C6A29F7574E9}"/>
          </ac:spMkLst>
        </pc:spChg>
        <pc:spChg chg="add del">
          <ac:chgData name="Nirdesh Singh" userId="561b678085b76ca2" providerId="LiveId" clId="{15FA685D-3F10-4A86-A60A-B1D7396EFFB9}" dt="2022-05-16T15:17:25.938" v="603" actId="26606"/>
          <ac:spMkLst>
            <pc:docMk/>
            <pc:sldMk cId="2309314909" sldId="261"/>
            <ac:spMk id="49" creationId="{2C46C4D6-C474-4E92-B52E-944C1118F7B6}"/>
          </ac:spMkLst>
        </pc:spChg>
        <pc:spChg chg="add del">
          <ac:chgData name="Nirdesh Singh" userId="561b678085b76ca2" providerId="LiveId" clId="{15FA685D-3F10-4A86-A60A-B1D7396EFFB9}" dt="2022-05-16T15:17:28.635" v="605" actId="26606"/>
          <ac:spMkLst>
            <pc:docMk/>
            <pc:sldMk cId="2309314909" sldId="261"/>
            <ac:spMk id="51" creationId="{5FDF4720-5445-47BE-89FE-E40D1AE6F619}"/>
          </ac:spMkLst>
        </pc:spChg>
        <pc:spChg chg="add del">
          <ac:chgData name="Nirdesh Singh" userId="561b678085b76ca2" providerId="LiveId" clId="{15FA685D-3F10-4A86-A60A-B1D7396EFFB9}" dt="2022-05-16T15:17:28.635" v="605" actId="26606"/>
          <ac:spMkLst>
            <pc:docMk/>
            <pc:sldMk cId="2309314909" sldId="261"/>
            <ac:spMk id="52" creationId="{AC8710B4-A815-4082-9E4F-F13A0007090C}"/>
          </ac:spMkLst>
        </pc:spChg>
        <pc:spChg chg="add del mod">
          <ac:chgData name="Nirdesh Singh" userId="561b678085b76ca2" providerId="LiveId" clId="{15FA685D-3F10-4A86-A60A-B1D7396EFFB9}" dt="2022-05-16T15:17:49.298" v="608"/>
          <ac:spMkLst>
            <pc:docMk/>
            <pc:sldMk cId="2309314909" sldId="261"/>
            <ac:spMk id="53" creationId="{2326660B-7E1A-0A74-C835-07F756A74369}"/>
          </ac:spMkLst>
        </pc:spChg>
        <pc:spChg chg="add del">
          <ac:chgData name="Nirdesh Singh" userId="561b678085b76ca2" providerId="LiveId" clId="{15FA685D-3F10-4A86-A60A-B1D7396EFFB9}" dt="2022-05-16T15:17:51.592" v="609" actId="26606"/>
          <ac:spMkLst>
            <pc:docMk/>
            <pc:sldMk cId="2309314909" sldId="261"/>
            <ac:spMk id="54" creationId="{E8A8EAB8-D2FF-444D-B34B-7D32F106AD0E}"/>
          </ac:spMkLst>
        </pc:spChg>
        <pc:spChg chg="add">
          <ac:chgData name="Nirdesh Singh" userId="561b678085b76ca2" providerId="LiveId" clId="{15FA685D-3F10-4A86-A60A-B1D7396EFFB9}" dt="2022-05-16T15:18:48.219" v="613" actId="26606"/>
          <ac:spMkLst>
            <pc:docMk/>
            <pc:sldMk cId="2309314909" sldId="261"/>
            <ac:spMk id="61" creationId="{33CD251C-A887-4D2F-925B-FC097198538B}"/>
          </ac:spMkLst>
        </pc:spChg>
        <pc:spChg chg="add">
          <ac:chgData name="Nirdesh Singh" userId="561b678085b76ca2" providerId="LiveId" clId="{15FA685D-3F10-4A86-A60A-B1D7396EFFB9}" dt="2022-05-16T15:18:48.219" v="613" actId="26606"/>
          <ac:spMkLst>
            <pc:docMk/>
            <pc:sldMk cId="2309314909" sldId="261"/>
            <ac:spMk id="62" creationId="{662A3FAA-D056-4098-8115-EA61EAF068CF}"/>
          </ac:spMkLst>
        </pc:spChg>
        <pc:grpChg chg="add del">
          <ac:chgData name="Nirdesh Singh" userId="561b678085b76ca2" providerId="LiveId" clId="{15FA685D-3F10-4A86-A60A-B1D7396EFFB9}" dt="2022-05-16T15:17:18.503" v="589" actId="26606"/>
          <ac:grpSpMkLst>
            <pc:docMk/>
            <pc:sldMk cId="2309314909" sldId="261"/>
            <ac:grpSpMk id="9" creationId="{1DE889C7-FAD6-4397-98E2-05D503484459}"/>
          </ac:grpSpMkLst>
        </pc:grpChg>
        <pc:grpChg chg="add del">
          <ac:chgData name="Nirdesh Singh" userId="561b678085b76ca2" providerId="LiveId" clId="{15FA685D-3F10-4A86-A60A-B1D7396EFFB9}" dt="2022-05-16T15:17:14.676" v="579" actId="26606"/>
          <ac:grpSpMkLst>
            <pc:docMk/>
            <pc:sldMk cId="2309314909" sldId="261"/>
            <ac:grpSpMk id="30" creationId="{54A1C8FD-E5B7-4BEC-A74A-A55FB8EA7CFE}"/>
          </ac:grpSpMkLst>
        </pc:grpChg>
        <pc:grpChg chg="add del">
          <ac:chgData name="Nirdesh Singh" userId="561b678085b76ca2" providerId="LiveId" clId="{15FA685D-3F10-4A86-A60A-B1D7396EFFB9}" dt="2022-05-16T15:18:48.213" v="612" actId="26606"/>
          <ac:grpSpMkLst>
            <pc:docMk/>
            <pc:sldMk cId="2309314909" sldId="261"/>
            <ac:grpSpMk id="50" creationId="{35EE815E-1BD3-4777-B652-6D98825BF66B}"/>
          </ac:grpSpMkLst>
        </pc:grpChg>
        <pc:picChg chg="add mod">
          <ac:chgData name="Nirdesh Singh" userId="561b678085b76ca2" providerId="LiveId" clId="{15FA685D-3F10-4A86-A60A-B1D7396EFFB9}" dt="2022-05-17T08:37:55.960" v="1734" actId="1076"/>
          <ac:picMkLst>
            <pc:docMk/>
            <pc:sldMk cId="2309314909" sldId="261"/>
            <ac:picMk id="6" creationId="{7BF17C52-E057-A3DB-620D-01F1178B06B5}"/>
          </ac:picMkLst>
        </pc:picChg>
        <pc:picChg chg="add del mod">
          <ac:chgData name="Nirdesh Singh" userId="561b678085b76ca2" providerId="LiveId" clId="{15FA685D-3F10-4A86-A60A-B1D7396EFFB9}" dt="2022-05-16T15:17:49.298" v="608"/>
          <ac:picMkLst>
            <pc:docMk/>
            <pc:sldMk cId="2309314909" sldId="261"/>
            <ac:picMk id="57" creationId="{93E09E1B-58C3-56C8-A5B9-0E51EA4304B6}"/>
          </ac:picMkLst>
        </pc:picChg>
        <pc:cxnChg chg="add del">
          <ac:chgData name="Nirdesh Singh" userId="561b678085b76ca2" providerId="LiveId" clId="{15FA685D-3F10-4A86-A60A-B1D7396EFFB9}" dt="2022-05-16T15:17:09.910" v="571" actId="26606"/>
          <ac:cxnSpMkLst>
            <pc:docMk/>
            <pc:sldMk cId="2309314909" sldId="261"/>
            <ac:cxnSpMk id="17" creationId="{A7F400EE-A8A5-48AF-B4D6-291B52C6F0B0}"/>
          </ac:cxnSpMkLst>
        </pc:cxnChg>
        <pc:cxnChg chg="add del">
          <ac:chgData name="Nirdesh Singh" userId="561b678085b76ca2" providerId="LiveId" clId="{15FA685D-3F10-4A86-A60A-B1D7396EFFB9}" dt="2022-05-16T15:17:51.592" v="609" actId="26606"/>
          <ac:cxnSpMkLst>
            <pc:docMk/>
            <pc:sldMk cId="2309314909" sldId="261"/>
            <ac:cxnSpMk id="55" creationId="{EEA38897-7BA3-4408-8083-3235339C4A60}"/>
          </ac:cxnSpMkLst>
        </pc:cxnChg>
        <pc:cxnChg chg="add del">
          <ac:chgData name="Nirdesh Singh" userId="561b678085b76ca2" providerId="LiveId" clId="{15FA685D-3F10-4A86-A60A-B1D7396EFFB9}" dt="2022-05-16T15:17:51.592" v="609" actId="26606"/>
          <ac:cxnSpMkLst>
            <pc:docMk/>
            <pc:sldMk cId="2309314909" sldId="261"/>
            <ac:cxnSpMk id="56" creationId="{F11AD06B-AB20-4097-8606-5DA00DBACE88}"/>
          </ac:cxnSpMkLst>
        </pc:cxnChg>
      </pc:sldChg>
      <pc:sldChg chg="addSp delSp modSp new mod setBg">
        <pc:chgData name="Nirdesh Singh" userId="561b678085b76ca2" providerId="LiveId" clId="{15FA685D-3F10-4A86-A60A-B1D7396EFFB9}" dt="2022-05-17T08:38:12.605" v="1735" actId="1076"/>
        <pc:sldMkLst>
          <pc:docMk/>
          <pc:sldMk cId="2442974371" sldId="262"/>
        </pc:sldMkLst>
        <pc:spChg chg="del">
          <ac:chgData name="Nirdesh Singh" userId="561b678085b76ca2" providerId="LiveId" clId="{15FA685D-3F10-4A86-A60A-B1D7396EFFB9}" dt="2022-05-16T15:19:35.315" v="619" actId="478"/>
          <ac:spMkLst>
            <pc:docMk/>
            <pc:sldMk cId="2442974371" sldId="262"/>
            <ac:spMk id="2" creationId="{D745D730-1538-12D3-C475-A2B7E3EFA15D}"/>
          </ac:spMkLst>
        </pc:spChg>
        <pc:spChg chg="del">
          <ac:chgData name="Nirdesh Singh" userId="561b678085b76ca2" providerId="LiveId" clId="{15FA685D-3F10-4A86-A60A-B1D7396EFFB9}" dt="2022-05-16T15:19:38.569" v="620" actId="478"/>
          <ac:spMkLst>
            <pc:docMk/>
            <pc:sldMk cId="2442974371" sldId="262"/>
            <ac:spMk id="3" creationId="{24CA1339-9DC7-88B6-25BD-5095AEA9E4C1}"/>
          </ac:spMkLst>
        </pc:spChg>
        <pc:spChg chg="add mod">
          <ac:chgData name="Nirdesh Singh" userId="561b678085b76ca2" providerId="LiveId" clId="{15FA685D-3F10-4A86-A60A-B1D7396EFFB9}" dt="2022-05-16T15:24:13.482" v="677" actId="255"/>
          <ac:spMkLst>
            <pc:docMk/>
            <pc:sldMk cId="2442974371" sldId="262"/>
            <ac:spMk id="4" creationId="{280AC955-FE18-59AE-E7D2-102578A01C91}"/>
          </ac:spMkLst>
        </pc:spChg>
        <pc:spChg chg="add del">
          <ac:chgData name="Nirdesh Singh" userId="561b678085b76ca2" providerId="LiveId" clId="{15FA685D-3F10-4A86-A60A-B1D7396EFFB9}" dt="2022-05-16T15:21:18.441" v="642" actId="26606"/>
          <ac:spMkLst>
            <pc:docMk/>
            <pc:sldMk cId="2442974371" sldId="262"/>
            <ac:spMk id="11" creationId="{33CD251C-A887-4D2F-925B-FC097198538B}"/>
          </ac:spMkLst>
        </pc:spChg>
        <pc:spChg chg="add del">
          <ac:chgData name="Nirdesh Singh" userId="561b678085b76ca2" providerId="LiveId" clId="{15FA685D-3F10-4A86-A60A-B1D7396EFFB9}" dt="2022-05-16T15:21:18.441" v="642" actId="26606"/>
          <ac:spMkLst>
            <pc:docMk/>
            <pc:sldMk cId="2442974371" sldId="262"/>
            <ac:spMk id="13" creationId="{B19D093C-27FB-4032-B282-42C4563F257C}"/>
          </ac:spMkLst>
        </pc:spChg>
        <pc:spChg chg="add">
          <ac:chgData name="Nirdesh Singh" userId="561b678085b76ca2" providerId="LiveId" clId="{15FA685D-3F10-4A86-A60A-B1D7396EFFB9}" dt="2022-05-16T15:21:18.446" v="643" actId="26606"/>
          <ac:spMkLst>
            <pc:docMk/>
            <pc:sldMk cId="2442974371" sldId="262"/>
            <ac:spMk id="19" creationId="{1557A916-FDD1-44A1-A7A1-70009FD6BE46}"/>
          </ac:spMkLst>
        </pc:spChg>
        <pc:spChg chg="add">
          <ac:chgData name="Nirdesh Singh" userId="561b678085b76ca2" providerId="LiveId" clId="{15FA685D-3F10-4A86-A60A-B1D7396EFFB9}" dt="2022-05-16T15:21:18.446" v="643" actId="26606"/>
          <ac:spMkLst>
            <pc:docMk/>
            <pc:sldMk cId="2442974371" sldId="262"/>
            <ac:spMk id="20" creationId="{4B874C19-9B23-4B12-823E-D67615A9B3AC}"/>
          </ac:spMkLst>
        </pc:spChg>
        <pc:grpChg chg="add del">
          <ac:chgData name="Nirdesh Singh" userId="561b678085b76ca2" providerId="LiveId" clId="{15FA685D-3F10-4A86-A60A-B1D7396EFFB9}" dt="2022-05-16T15:21:18.441" v="642" actId="26606"/>
          <ac:grpSpMkLst>
            <pc:docMk/>
            <pc:sldMk cId="2442974371" sldId="262"/>
            <ac:grpSpMk id="15" creationId="{35EE815E-1BD3-4777-B652-6D98825BF66B}"/>
          </ac:grpSpMkLst>
        </pc:grpChg>
        <pc:picChg chg="add mod">
          <ac:chgData name="Nirdesh Singh" userId="561b678085b76ca2" providerId="LiveId" clId="{15FA685D-3F10-4A86-A60A-B1D7396EFFB9}" dt="2022-05-17T08:38:12.605" v="1735" actId="1076"/>
          <ac:picMkLst>
            <pc:docMk/>
            <pc:sldMk cId="2442974371" sldId="262"/>
            <ac:picMk id="6" creationId="{67997CF0-59D6-CD15-01FE-47E1B1FBA30B}"/>
          </ac:picMkLst>
        </pc:picChg>
      </pc:sldChg>
      <pc:sldChg chg="addSp delSp modSp new mod setBg">
        <pc:chgData name="Nirdesh Singh" userId="561b678085b76ca2" providerId="LiveId" clId="{15FA685D-3F10-4A86-A60A-B1D7396EFFB9}" dt="2022-05-17T08:38:30.176" v="1736" actId="1076"/>
        <pc:sldMkLst>
          <pc:docMk/>
          <pc:sldMk cId="2842871756" sldId="263"/>
        </pc:sldMkLst>
        <pc:spChg chg="del">
          <ac:chgData name="Nirdesh Singh" userId="561b678085b76ca2" providerId="LiveId" clId="{15FA685D-3F10-4A86-A60A-B1D7396EFFB9}" dt="2022-05-16T15:21:56.676" v="650" actId="478"/>
          <ac:spMkLst>
            <pc:docMk/>
            <pc:sldMk cId="2842871756" sldId="263"/>
            <ac:spMk id="2" creationId="{0D9ABD1C-87CD-DA50-C594-EF26EC830282}"/>
          </ac:spMkLst>
        </pc:spChg>
        <pc:spChg chg="del">
          <ac:chgData name="Nirdesh Singh" userId="561b678085b76ca2" providerId="LiveId" clId="{15FA685D-3F10-4A86-A60A-B1D7396EFFB9}" dt="2022-05-16T15:21:58.611" v="651" actId="478"/>
          <ac:spMkLst>
            <pc:docMk/>
            <pc:sldMk cId="2842871756" sldId="263"/>
            <ac:spMk id="3" creationId="{21EDFE50-5508-0703-8C54-11D0521FFF64}"/>
          </ac:spMkLst>
        </pc:spChg>
        <pc:spChg chg="add mod">
          <ac:chgData name="Nirdesh Singh" userId="561b678085b76ca2" providerId="LiveId" clId="{15FA685D-3F10-4A86-A60A-B1D7396EFFB9}" dt="2022-05-16T15:24:27.868" v="678" actId="255"/>
          <ac:spMkLst>
            <pc:docMk/>
            <pc:sldMk cId="2842871756" sldId="263"/>
            <ac:spMk id="4" creationId="{E147969B-2047-2A13-1842-B84251084E96}"/>
          </ac:spMkLst>
        </pc:spChg>
        <pc:spChg chg="add">
          <ac:chgData name="Nirdesh Singh" userId="561b678085b76ca2" providerId="LiveId" clId="{15FA685D-3F10-4A86-A60A-B1D7396EFFB9}" dt="2022-05-16T15:22:47.181" v="668" actId="26606"/>
          <ac:spMkLst>
            <pc:docMk/>
            <pc:sldMk cId="2842871756" sldId="263"/>
            <ac:spMk id="11" creationId="{1557A916-FDD1-44A1-A7A1-70009FD6BE46}"/>
          </ac:spMkLst>
        </pc:spChg>
        <pc:spChg chg="add">
          <ac:chgData name="Nirdesh Singh" userId="561b678085b76ca2" providerId="LiveId" clId="{15FA685D-3F10-4A86-A60A-B1D7396EFFB9}" dt="2022-05-16T15:22:47.181" v="668" actId="26606"/>
          <ac:spMkLst>
            <pc:docMk/>
            <pc:sldMk cId="2842871756" sldId="263"/>
            <ac:spMk id="13" creationId="{4B874C19-9B23-4B12-823E-D67615A9B3AC}"/>
          </ac:spMkLst>
        </pc:spChg>
        <pc:picChg chg="add mod">
          <ac:chgData name="Nirdesh Singh" userId="561b678085b76ca2" providerId="LiveId" clId="{15FA685D-3F10-4A86-A60A-B1D7396EFFB9}" dt="2022-05-17T08:38:30.176" v="1736" actId="1076"/>
          <ac:picMkLst>
            <pc:docMk/>
            <pc:sldMk cId="2842871756" sldId="263"/>
            <ac:picMk id="6" creationId="{778F6ACD-0EE5-6021-28E1-226025EAB581}"/>
          </ac:picMkLst>
        </pc:picChg>
      </pc:sldChg>
      <pc:sldChg chg="addSp delSp modSp new mod setBg">
        <pc:chgData name="Nirdesh Singh" userId="561b678085b76ca2" providerId="LiveId" clId="{15FA685D-3F10-4A86-A60A-B1D7396EFFB9}" dt="2022-05-17T08:38:45.429" v="1737" actId="1076"/>
        <pc:sldMkLst>
          <pc:docMk/>
          <pc:sldMk cId="1605441518" sldId="264"/>
        </pc:sldMkLst>
        <pc:spChg chg="del">
          <ac:chgData name="Nirdesh Singh" userId="561b678085b76ca2" providerId="LiveId" clId="{15FA685D-3F10-4A86-A60A-B1D7396EFFB9}" dt="2022-05-16T15:25:35.604" v="683" actId="478"/>
          <ac:spMkLst>
            <pc:docMk/>
            <pc:sldMk cId="1605441518" sldId="264"/>
            <ac:spMk id="2" creationId="{CD52526F-C062-837C-F222-CCA49EC9E62F}"/>
          </ac:spMkLst>
        </pc:spChg>
        <pc:spChg chg="del">
          <ac:chgData name="Nirdesh Singh" userId="561b678085b76ca2" providerId="LiveId" clId="{15FA685D-3F10-4A86-A60A-B1D7396EFFB9}" dt="2022-05-16T15:25:37.532" v="684" actId="478"/>
          <ac:spMkLst>
            <pc:docMk/>
            <pc:sldMk cId="1605441518" sldId="264"/>
            <ac:spMk id="3" creationId="{E8923DE4-17E4-E814-CF65-FF34044D35B4}"/>
          </ac:spMkLst>
        </pc:spChg>
        <pc:spChg chg="add mod ord">
          <ac:chgData name="Nirdesh Singh" userId="561b678085b76ca2" providerId="LiveId" clId="{15FA685D-3F10-4A86-A60A-B1D7396EFFB9}" dt="2022-05-16T15:29:44.395" v="728" actId="255"/>
          <ac:spMkLst>
            <pc:docMk/>
            <pc:sldMk cId="1605441518" sldId="264"/>
            <ac:spMk id="4" creationId="{829530D2-4FFF-B675-582B-5C9DCFDAC4A5}"/>
          </ac:spMkLst>
        </pc:spChg>
        <pc:spChg chg="add">
          <ac:chgData name="Nirdesh Singh" userId="561b678085b76ca2" providerId="LiveId" clId="{15FA685D-3F10-4A86-A60A-B1D7396EFFB9}" dt="2022-05-16T15:28:24.383" v="714" actId="26606"/>
          <ac:spMkLst>
            <pc:docMk/>
            <pc:sldMk cId="1605441518" sldId="264"/>
            <ac:spMk id="13" creationId="{33CD251C-A887-4D2F-925B-FC097198538B}"/>
          </ac:spMkLst>
        </pc:spChg>
        <pc:spChg chg="add">
          <ac:chgData name="Nirdesh Singh" userId="561b678085b76ca2" providerId="LiveId" clId="{15FA685D-3F10-4A86-A60A-B1D7396EFFB9}" dt="2022-05-16T15:28:24.383" v="714" actId="26606"/>
          <ac:spMkLst>
            <pc:docMk/>
            <pc:sldMk cId="1605441518" sldId="264"/>
            <ac:spMk id="15" creationId="{3B2069EE-A08E-44F0-B3F9-3CF8CC2DCAD5}"/>
          </ac:spMkLst>
        </pc:spChg>
        <pc:grpChg chg="add">
          <ac:chgData name="Nirdesh Singh" userId="561b678085b76ca2" providerId="LiveId" clId="{15FA685D-3F10-4A86-A60A-B1D7396EFFB9}" dt="2022-05-16T15:28:24.383" v="714" actId="26606"/>
          <ac:grpSpMkLst>
            <pc:docMk/>
            <pc:sldMk cId="1605441518" sldId="264"/>
            <ac:grpSpMk id="17" creationId="{9C6E8597-0CCE-4A8A-9326-AA52691A1C81}"/>
          </ac:grpSpMkLst>
        </pc:grpChg>
        <pc:picChg chg="add mod">
          <ac:chgData name="Nirdesh Singh" userId="561b678085b76ca2" providerId="LiveId" clId="{15FA685D-3F10-4A86-A60A-B1D7396EFFB9}" dt="2022-05-17T08:38:45.429" v="1737" actId="1076"/>
          <ac:picMkLst>
            <pc:docMk/>
            <pc:sldMk cId="1605441518" sldId="264"/>
            <ac:picMk id="6" creationId="{D5844EDC-D7C5-2410-D4D7-6D1879E12BE1}"/>
          </ac:picMkLst>
        </pc:picChg>
        <pc:picChg chg="add mod">
          <ac:chgData name="Nirdesh Singh" userId="561b678085b76ca2" providerId="LiveId" clId="{15FA685D-3F10-4A86-A60A-B1D7396EFFB9}" dt="2022-05-16T17:34:15.398" v="805" actId="1076"/>
          <ac:picMkLst>
            <pc:docMk/>
            <pc:sldMk cId="1605441518" sldId="264"/>
            <ac:picMk id="8" creationId="{368752D5-16E6-98AF-CFB9-A8A20D137FB1}"/>
          </ac:picMkLst>
        </pc:picChg>
      </pc:sldChg>
      <pc:sldChg chg="addSp delSp modSp new mod setBg">
        <pc:chgData name="Nirdesh Singh" userId="561b678085b76ca2" providerId="LiveId" clId="{15FA685D-3F10-4A86-A60A-B1D7396EFFB9}" dt="2022-05-17T08:39:18.914" v="1738" actId="1076"/>
        <pc:sldMkLst>
          <pc:docMk/>
          <pc:sldMk cId="2929655838" sldId="265"/>
        </pc:sldMkLst>
        <pc:spChg chg="del">
          <ac:chgData name="Nirdesh Singh" userId="561b678085b76ca2" providerId="LiveId" clId="{15FA685D-3F10-4A86-A60A-B1D7396EFFB9}" dt="2022-05-16T15:29:57.189" v="730" actId="478"/>
          <ac:spMkLst>
            <pc:docMk/>
            <pc:sldMk cId="2929655838" sldId="265"/>
            <ac:spMk id="2" creationId="{398BA23F-CF16-0805-4BDD-4AC77A80B10A}"/>
          </ac:spMkLst>
        </pc:spChg>
        <pc:spChg chg="del">
          <ac:chgData name="Nirdesh Singh" userId="561b678085b76ca2" providerId="LiveId" clId="{15FA685D-3F10-4A86-A60A-B1D7396EFFB9}" dt="2022-05-16T15:29:59.372" v="731" actId="478"/>
          <ac:spMkLst>
            <pc:docMk/>
            <pc:sldMk cId="2929655838" sldId="265"/>
            <ac:spMk id="3" creationId="{7BB3B8B9-4ADA-78CA-7256-41768F7FDC0F}"/>
          </ac:spMkLst>
        </pc:spChg>
        <pc:spChg chg="add mod ord">
          <ac:chgData name="Nirdesh Singh" userId="561b678085b76ca2" providerId="LiveId" clId="{15FA685D-3F10-4A86-A60A-B1D7396EFFB9}" dt="2022-05-16T15:38:51.541" v="753" actId="255"/>
          <ac:spMkLst>
            <pc:docMk/>
            <pc:sldMk cId="2929655838" sldId="265"/>
            <ac:spMk id="4" creationId="{61A7F20B-0969-B731-4A02-F64706DD0D2D}"/>
          </ac:spMkLst>
        </pc:spChg>
        <pc:spChg chg="add del">
          <ac:chgData name="Nirdesh Singh" userId="561b678085b76ca2" providerId="LiveId" clId="{15FA685D-3F10-4A86-A60A-B1D7396EFFB9}" dt="2022-05-16T15:38:25.190" v="748" actId="26606"/>
          <ac:spMkLst>
            <pc:docMk/>
            <pc:sldMk cId="2929655838" sldId="265"/>
            <ac:spMk id="11" creationId="{C232B152-3720-4D3B-97ED-45CE5483F16F}"/>
          </ac:spMkLst>
        </pc:spChg>
        <pc:spChg chg="add del">
          <ac:chgData name="Nirdesh Singh" userId="561b678085b76ca2" providerId="LiveId" clId="{15FA685D-3F10-4A86-A60A-B1D7396EFFB9}" dt="2022-05-16T15:38:25.190" v="748" actId="26606"/>
          <ac:spMkLst>
            <pc:docMk/>
            <pc:sldMk cId="2929655838" sldId="265"/>
            <ac:spMk id="13" creationId="{11BAB570-FF10-4E96-8A3F-FA9804702B89}"/>
          </ac:spMkLst>
        </pc:spChg>
        <pc:spChg chg="add del">
          <ac:chgData name="Nirdesh Singh" userId="561b678085b76ca2" providerId="LiveId" clId="{15FA685D-3F10-4A86-A60A-B1D7396EFFB9}" dt="2022-05-16T15:38:25.190" v="748" actId="26606"/>
          <ac:spMkLst>
            <pc:docMk/>
            <pc:sldMk cId="2929655838" sldId="265"/>
            <ac:spMk id="15" creationId="{4B9FAFB2-BEB5-4848-8018-BCAD99E2E1AA}"/>
          </ac:spMkLst>
        </pc:spChg>
        <pc:spChg chg="add del">
          <ac:chgData name="Nirdesh Singh" userId="561b678085b76ca2" providerId="LiveId" clId="{15FA685D-3F10-4A86-A60A-B1D7396EFFB9}" dt="2022-05-16T15:38:36.060" v="750" actId="26606"/>
          <ac:spMkLst>
            <pc:docMk/>
            <pc:sldMk cId="2929655838" sldId="265"/>
            <ac:spMk id="18" creationId="{33CD251C-A887-4D2F-925B-FC097198538B}"/>
          </ac:spMkLst>
        </pc:spChg>
        <pc:spChg chg="add del">
          <ac:chgData name="Nirdesh Singh" userId="561b678085b76ca2" providerId="LiveId" clId="{15FA685D-3F10-4A86-A60A-B1D7396EFFB9}" dt="2022-05-16T15:38:36.060" v="750" actId="26606"/>
          <ac:spMkLst>
            <pc:docMk/>
            <pc:sldMk cId="2929655838" sldId="265"/>
            <ac:spMk id="19" creationId="{B19D093C-27FB-4032-B282-42C4563F257C}"/>
          </ac:spMkLst>
        </pc:spChg>
        <pc:spChg chg="add">
          <ac:chgData name="Nirdesh Singh" userId="561b678085b76ca2" providerId="LiveId" clId="{15FA685D-3F10-4A86-A60A-B1D7396EFFB9}" dt="2022-05-16T15:38:36.067" v="751" actId="26606"/>
          <ac:spMkLst>
            <pc:docMk/>
            <pc:sldMk cId="2929655838" sldId="265"/>
            <ac:spMk id="22" creationId="{33CD251C-A887-4D2F-925B-FC097198538B}"/>
          </ac:spMkLst>
        </pc:spChg>
        <pc:spChg chg="add">
          <ac:chgData name="Nirdesh Singh" userId="561b678085b76ca2" providerId="LiveId" clId="{15FA685D-3F10-4A86-A60A-B1D7396EFFB9}" dt="2022-05-16T15:38:36.067" v="751" actId="26606"/>
          <ac:spMkLst>
            <pc:docMk/>
            <pc:sldMk cId="2929655838" sldId="265"/>
            <ac:spMk id="23" creationId="{662A3FAA-D056-4098-8115-EA61EAF068CF}"/>
          </ac:spMkLst>
        </pc:spChg>
        <pc:grpChg chg="add del">
          <ac:chgData name="Nirdesh Singh" userId="561b678085b76ca2" providerId="LiveId" clId="{15FA685D-3F10-4A86-A60A-B1D7396EFFB9}" dt="2022-05-16T15:38:36.060" v="750" actId="26606"/>
          <ac:grpSpMkLst>
            <pc:docMk/>
            <pc:sldMk cId="2929655838" sldId="265"/>
            <ac:grpSpMk id="20" creationId="{35EE815E-1BD3-4777-B652-6D98825BF66B}"/>
          </ac:grpSpMkLst>
        </pc:grpChg>
        <pc:picChg chg="add mod">
          <ac:chgData name="Nirdesh Singh" userId="561b678085b76ca2" providerId="LiveId" clId="{15FA685D-3F10-4A86-A60A-B1D7396EFFB9}" dt="2022-05-17T08:39:18.914" v="1738" actId="1076"/>
          <ac:picMkLst>
            <pc:docMk/>
            <pc:sldMk cId="2929655838" sldId="265"/>
            <ac:picMk id="6" creationId="{E1BA6096-E2AB-9192-35A8-560C13C9B732}"/>
          </ac:picMkLst>
        </pc:picChg>
      </pc:sldChg>
      <pc:sldChg chg="delSp new del mod">
        <pc:chgData name="Nirdesh Singh" userId="561b678085b76ca2" providerId="LiveId" clId="{15FA685D-3F10-4A86-A60A-B1D7396EFFB9}" dt="2022-05-16T15:48:27.454" v="763" actId="2696"/>
        <pc:sldMkLst>
          <pc:docMk/>
          <pc:sldMk cId="2203668899" sldId="266"/>
        </pc:sldMkLst>
        <pc:spChg chg="del">
          <ac:chgData name="Nirdesh Singh" userId="561b678085b76ca2" providerId="LiveId" clId="{15FA685D-3F10-4A86-A60A-B1D7396EFFB9}" dt="2022-05-16T15:40:14.406" v="758" actId="478"/>
          <ac:spMkLst>
            <pc:docMk/>
            <pc:sldMk cId="2203668899" sldId="266"/>
            <ac:spMk id="2" creationId="{87A6FC4A-EDFA-C2DF-06AF-C33029790B7A}"/>
          </ac:spMkLst>
        </pc:spChg>
        <pc:spChg chg="del">
          <ac:chgData name="Nirdesh Singh" userId="561b678085b76ca2" providerId="LiveId" clId="{15FA685D-3F10-4A86-A60A-B1D7396EFFB9}" dt="2022-05-16T15:40:16.389" v="759" actId="478"/>
          <ac:spMkLst>
            <pc:docMk/>
            <pc:sldMk cId="2203668899" sldId="266"/>
            <ac:spMk id="3" creationId="{582C52FE-61CB-B203-70C0-F49DFE0593A9}"/>
          </ac:spMkLst>
        </pc:spChg>
      </pc:sldChg>
      <pc:sldChg chg="addSp delSp modSp new mod setBg">
        <pc:chgData name="Nirdesh Singh" userId="561b678085b76ca2" providerId="LiveId" clId="{15FA685D-3F10-4A86-A60A-B1D7396EFFB9}" dt="2022-05-16T15:52:47.102" v="803" actId="1076"/>
        <pc:sldMkLst>
          <pc:docMk/>
          <pc:sldMk cId="4043677888" sldId="266"/>
        </pc:sldMkLst>
        <pc:spChg chg="del">
          <ac:chgData name="Nirdesh Singh" userId="561b678085b76ca2" providerId="LiveId" clId="{15FA685D-3F10-4A86-A60A-B1D7396EFFB9}" dt="2022-05-16T15:51:22.721" v="766" actId="478"/>
          <ac:spMkLst>
            <pc:docMk/>
            <pc:sldMk cId="4043677888" sldId="266"/>
            <ac:spMk id="2" creationId="{A17E1926-A709-6F42-FF6E-53B8399F0C38}"/>
          </ac:spMkLst>
        </pc:spChg>
        <pc:spChg chg="del">
          <ac:chgData name="Nirdesh Singh" userId="561b678085b76ca2" providerId="LiveId" clId="{15FA685D-3F10-4A86-A60A-B1D7396EFFB9}" dt="2022-05-16T15:51:25.601" v="767" actId="478"/>
          <ac:spMkLst>
            <pc:docMk/>
            <pc:sldMk cId="4043677888" sldId="266"/>
            <ac:spMk id="3" creationId="{67A42B3D-CA0F-FE32-93C9-9D4247775BE5}"/>
          </ac:spMkLst>
        </pc:spChg>
        <pc:spChg chg="add mod">
          <ac:chgData name="Nirdesh Singh" userId="561b678085b76ca2" providerId="LiveId" clId="{15FA685D-3F10-4A86-A60A-B1D7396EFFB9}" dt="2022-05-16T15:52:47.102" v="803" actId="1076"/>
          <ac:spMkLst>
            <pc:docMk/>
            <pc:sldMk cId="4043677888" sldId="266"/>
            <ac:spMk id="4" creationId="{27308B3C-90AB-E3D2-5116-1077D54E2003}"/>
          </ac:spMkLst>
        </pc:spChg>
        <pc:spChg chg="add">
          <ac:chgData name="Nirdesh Singh" userId="561b678085b76ca2" providerId="LiveId" clId="{15FA685D-3F10-4A86-A60A-B1D7396EFFB9}" dt="2022-05-16T15:52:17.477" v="800" actId="26606"/>
          <ac:spMkLst>
            <pc:docMk/>
            <pc:sldMk cId="4043677888" sldId="266"/>
            <ac:spMk id="9" creationId="{398B9F3E-AAEC-4C9F-B8C2-2C7A6632EA96}"/>
          </ac:spMkLst>
        </pc:spChg>
        <pc:spChg chg="add">
          <ac:chgData name="Nirdesh Singh" userId="561b678085b76ca2" providerId="LiveId" clId="{15FA685D-3F10-4A86-A60A-B1D7396EFFB9}" dt="2022-05-16T15:52:17.477" v="800" actId="26606"/>
          <ac:spMkLst>
            <pc:docMk/>
            <pc:sldMk cId="4043677888" sldId="266"/>
            <ac:spMk id="11" creationId="{5A19804F-A10A-425D-BC8A-FFCCFEA41802}"/>
          </ac:spMkLst>
        </pc:spChg>
        <pc:grpChg chg="add">
          <ac:chgData name="Nirdesh Singh" userId="561b678085b76ca2" providerId="LiveId" clId="{15FA685D-3F10-4A86-A60A-B1D7396EFFB9}" dt="2022-05-16T15:52:17.477" v="800" actId="26606"/>
          <ac:grpSpMkLst>
            <pc:docMk/>
            <pc:sldMk cId="4043677888" sldId="266"/>
            <ac:grpSpMk id="13" creationId="{AF2675FE-7C81-45E3-AE40-C45F0206B4E8}"/>
          </ac:grpSpMkLst>
        </pc:grpChg>
      </pc:sldChg>
      <pc:sldChg chg="addSp delSp modSp new mod setBg">
        <pc:chgData name="Nirdesh Singh" userId="561b678085b76ca2" providerId="LiveId" clId="{15FA685D-3F10-4A86-A60A-B1D7396EFFB9}" dt="2022-05-16T18:33:24.914" v="1344" actId="14100"/>
        <pc:sldMkLst>
          <pc:docMk/>
          <pc:sldMk cId="1725002574" sldId="267"/>
        </pc:sldMkLst>
        <pc:spChg chg="del">
          <ac:chgData name="Nirdesh Singh" userId="561b678085b76ca2" providerId="LiveId" clId="{15FA685D-3F10-4A86-A60A-B1D7396EFFB9}" dt="2022-05-16T18:11:55.444" v="1084" actId="478"/>
          <ac:spMkLst>
            <pc:docMk/>
            <pc:sldMk cId="1725002574" sldId="267"/>
            <ac:spMk id="2" creationId="{254B750D-5BA6-B662-26D6-308FBC512738}"/>
          </ac:spMkLst>
        </pc:spChg>
        <pc:spChg chg="del">
          <ac:chgData name="Nirdesh Singh" userId="561b678085b76ca2" providerId="LiveId" clId="{15FA685D-3F10-4A86-A60A-B1D7396EFFB9}" dt="2022-05-16T18:11:57.231" v="1085" actId="478"/>
          <ac:spMkLst>
            <pc:docMk/>
            <pc:sldMk cId="1725002574" sldId="267"/>
            <ac:spMk id="3" creationId="{B79A4C7D-0206-8916-1BCF-0953A49AA141}"/>
          </ac:spMkLst>
        </pc:spChg>
        <pc:spChg chg="add mod">
          <ac:chgData name="Nirdesh Singh" userId="561b678085b76ca2" providerId="LiveId" clId="{15FA685D-3F10-4A86-A60A-B1D7396EFFB9}" dt="2022-05-16T18:32:06.364" v="1277" actId="26606"/>
          <ac:spMkLst>
            <pc:docMk/>
            <pc:sldMk cId="1725002574" sldId="267"/>
            <ac:spMk id="4" creationId="{856DC843-B406-F539-FE94-5ECB535550B6}"/>
          </ac:spMkLst>
        </pc:spChg>
        <pc:spChg chg="add del mod">
          <ac:chgData name="Nirdesh Singh" userId="561b678085b76ca2" providerId="LiveId" clId="{15FA685D-3F10-4A86-A60A-B1D7396EFFB9}" dt="2022-05-16T18:12:59.493" v="1113"/>
          <ac:spMkLst>
            <pc:docMk/>
            <pc:sldMk cId="1725002574" sldId="267"/>
            <ac:spMk id="5" creationId="{CDB7ADD9-DC69-5B77-8445-7470855B207B}"/>
          </ac:spMkLst>
        </pc:spChg>
        <pc:spChg chg="add mod">
          <ac:chgData name="Nirdesh Singh" userId="561b678085b76ca2" providerId="LiveId" clId="{15FA685D-3F10-4A86-A60A-B1D7396EFFB9}" dt="2022-05-16T18:33:24.914" v="1344" actId="14100"/>
          <ac:spMkLst>
            <pc:docMk/>
            <pc:sldMk cId="1725002574" sldId="267"/>
            <ac:spMk id="6" creationId="{0790A5C2-8E79-1998-82E9-85758357D2F5}"/>
          </ac:spMkLst>
        </pc:spChg>
        <pc:spChg chg="add">
          <ac:chgData name="Nirdesh Singh" userId="561b678085b76ca2" providerId="LiveId" clId="{15FA685D-3F10-4A86-A60A-B1D7396EFFB9}" dt="2022-05-16T18:32:06.364" v="1277" actId="26606"/>
          <ac:spMkLst>
            <pc:docMk/>
            <pc:sldMk cId="1725002574" sldId="267"/>
            <ac:spMk id="11" creationId="{33CD251C-A887-4D2F-925B-FC097198538B}"/>
          </ac:spMkLst>
        </pc:spChg>
        <pc:spChg chg="add">
          <ac:chgData name="Nirdesh Singh" userId="561b678085b76ca2" providerId="LiveId" clId="{15FA685D-3F10-4A86-A60A-B1D7396EFFB9}" dt="2022-05-16T18:32:06.364" v="1277" actId="26606"/>
          <ac:spMkLst>
            <pc:docMk/>
            <pc:sldMk cId="1725002574" sldId="267"/>
            <ac:spMk id="17" creationId="{662A3FAA-D056-4098-8115-EA61EAF068CF}"/>
          </ac:spMkLst>
        </pc:spChg>
        <pc:grpChg chg="add">
          <ac:chgData name="Nirdesh Singh" userId="561b678085b76ca2" providerId="LiveId" clId="{15FA685D-3F10-4A86-A60A-B1D7396EFFB9}" dt="2022-05-16T18:32:06.364" v="1277" actId="26606"/>
          <ac:grpSpMkLst>
            <pc:docMk/>
            <pc:sldMk cId="1725002574" sldId="267"/>
            <ac:grpSpMk id="13" creationId="{2C3846A5-A498-4C9E-B4DC-13532657D717}"/>
          </ac:grpSpMkLst>
        </pc:grpChg>
      </pc:sldChg>
      <pc:sldChg chg="addSp delSp modSp new mod setBg">
        <pc:chgData name="Nirdesh Singh" userId="561b678085b76ca2" providerId="LiveId" clId="{15FA685D-3F10-4A86-A60A-B1D7396EFFB9}" dt="2022-05-16T18:53:36.387" v="1698" actId="1076"/>
        <pc:sldMkLst>
          <pc:docMk/>
          <pc:sldMk cId="2472215979" sldId="268"/>
        </pc:sldMkLst>
        <pc:spChg chg="mod">
          <ac:chgData name="Nirdesh Singh" userId="561b678085b76ca2" providerId="LiveId" clId="{15FA685D-3F10-4A86-A60A-B1D7396EFFB9}" dt="2022-05-16T18:53:02.941" v="1692" actId="26606"/>
          <ac:spMkLst>
            <pc:docMk/>
            <pc:sldMk cId="2472215979" sldId="268"/>
            <ac:spMk id="2" creationId="{13104A03-0BD9-5C55-FB31-6CD611220366}"/>
          </ac:spMkLst>
        </pc:spChg>
        <pc:spChg chg="del">
          <ac:chgData name="Nirdesh Singh" userId="561b678085b76ca2" providerId="LiveId" clId="{15FA685D-3F10-4A86-A60A-B1D7396EFFB9}" dt="2022-05-16T18:47:44.939" v="1356" actId="478"/>
          <ac:spMkLst>
            <pc:docMk/>
            <pc:sldMk cId="2472215979" sldId="268"/>
            <ac:spMk id="3" creationId="{B4C2022B-047C-6E26-E592-595F4E37A045}"/>
          </ac:spMkLst>
        </pc:spChg>
        <pc:spChg chg="add mod">
          <ac:chgData name="Nirdesh Singh" userId="561b678085b76ca2" providerId="LiveId" clId="{15FA685D-3F10-4A86-A60A-B1D7396EFFB9}" dt="2022-05-16T18:53:36.387" v="1698" actId="1076"/>
          <ac:spMkLst>
            <pc:docMk/>
            <pc:sldMk cId="2472215979" sldId="268"/>
            <ac:spMk id="4" creationId="{8DDAB6B7-D042-ED49-8D7D-D6E249CBA836}"/>
          </ac:spMkLst>
        </pc:spChg>
        <pc:spChg chg="add">
          <ac:chgData name="Nirdesh Singh" userId="561b678085b76ca2" providerId="LiveId" clId="{15FA685D-3F10-4A86-A60A-B1D7396EFFB9}" dt="2022-05-16T18:53:02.941" v="1692" actId="26606"/>
          <ac:spMkLst>
            <pc:docMk/>
            <pc:sldMk cId="2472215979" sldId="268"/>
            <ac:spMk id="9" creationId="{5A0118C5-4F8D-4CF4-BADD-53FEACC6C42A}"/>
          </ac:spMkLst>
        </pc:spChg>
        <pc:spChg chg="add">
          <ac:chgData name="Nirdesh Singh" userId="561b678085b76ca2" providerId="LiveId" clId="{15FA685D-3F10-4A86-A60A-B1D7396EFFB9}" dt="2022-05-16T18:53:02.941" v="1692" actId="26606"/>
          <ac:spMkLst>
            <pc:docMk/>
            <pc:sldMk cId="2472215979" sldId="268"/>
            <ac:spMk id="11" creationId="{4E0A5C5C-2A95-428E-9F6A-0D29EBD57C9F}"/>
          </ac:spMkLst>
        </pc:spChg>
        <pc:spChg chg="add">
          <ac:chgData name="Nirdesh Singh" userId="561b678085b76ca2" providerId="LiveId" clId="{15FA685D-3F10-4A86-A60A-B1D7396EFFB9}" dt="2022-05-16T18:53:02.941" v="1692" actId="26606"/>
          <ac:spMkLst>
            <pc:docMk/>
            <pc:sldMk cId="2472215979" sldId="268"/>
            <ac:spMk id="13" creationId="{1056F38F-7C4E-461D-8709-7D0024AE1F79}"/>
          </ac:spMkLst>
        </pc:spChg>
        <pc:spChg chg="add">
          <ac:chgData name="Nirdesh Singh" userId="561b678085b76ca2" providerId="LiveId" clId="{15FA685D-3F10-4A86-A60A-B1D7396EFFB9}" dt="2022-05-16T18:53:02.941" v="1692" actId="26606"/>
          <ac:spMkLst>
            <pc:docMk/>
            <pc:sldMk cId="2472215979" sldId="268"/>
            <ac:spMk id="15" creationId="{C7278469-3C3C-49CE-AEEE-E176A4900B78}"/>
          </ac:spMkLst>
        </pc:spChg>
        <pc:spChg chg="add">
          <ac:chgData name="Nirdesh Singh" userId="561b678085b76ca2" providerId="LiveId" clId="{15FA685D-3F10-4A86-A60A-B1D7396EFFB9}" dt="2022-05-16T18:53:02.941" v="1692" actId="26606"/>
          <ac:spMkLst>
            <pc:docMk/>
            <pc:sldMk cId="2472215979" sldId="268"/>
            <ac:spMk id="21" creationId="{4C6598AB-1C17-4D54-951C-A082D94ACB7A}"/>
          </ac:spMkLst>
        </pc:spChg>
        <pc:spChg chg="add">
          <ac:chgData name="Nirdesh Singh" userId="561b678085b76ca2" providerId="LiveId" clId="{15FA685D-3F10-4A86-A60A-B1D7396EFFB9}" dt="2022-05-16T18:53:02.941" v="1692" actId="26606"/>
          <ac:spMkLst>
            <pc:docMk/>
            <pc:sldMk cId="2472215979" sldId="268"/>
            <ac:spMk id="23" creationId="{C83B66D7-137D-4AC1-B172-53D60F08BEB5}"/>
          </ac:spMkLst>
        </pc:spChg>
        <pc:spChg chg="add">
          <ac:chgData name="Nirdesh Singh" userId="561b678085b76ca2" providerId="LiveId" clId="{15FA685D-3F10-4A86-A60A-B1D7396EFFB9}" dt="2022-05-16T18:53:02.941" v="1692" actId="26606"/>
          <ac:spMkLst>
            <pc:docMk/>
            <pc:sldMk cId="2472215979" sldId="268"/>
            <ac:spMk id="25" creationId="{F6B92503-6984-4D15-8B98-8718709B785D}"/>
          </ac:spMkLst>
        </pc:spChg>
        <pc:spChg chg="add">
          <ac:chgData name="Nirdesh Singh" userId="561b678085b76ca2" providerId="LiveId" clId="{15FA685D-3F10-4A86-A60A-B1D7396EFFB9}" dt="2022-05-16T18:53:02.941" v="1692" actId="26606"/>
          <ac:spMkLst>
            <pc:docMk/>
            <pc:sldMk cId="2472215979" sldId="268"/>
            <ac:spMk id="27" creationId="{08DDF938-524E-4C18-A47D-C00627832366}"/>
          </ac:spMkLst>
        </pc:spChg>
        <pc:grpChg chg="add">
          <ac:chgData name="Nirdesh Singh" userId="561b678085b76ca2" providerId="LiveId" clId="{15FA685D-3F10-4A86-A60A-B1D7396EFFB9}" dt="2022-05-16T18:53:02.941" v="1692" actId="26606"/>
          <ac:grpSpMkLst>
            <pc:docMk/>
            <pc:sldMk cId="2472215979" sldId="268"/>
            <ac:grpSpMk id="17" creationId="{93DC754C-7E09-422D-A8BB-AF632E90DFA2}"/>
          </ac:grpSpMkLst>
        </pc:grpChg>
        <pc:grpChg chg="add">
          <ac:chgData name="Nirdesh Singh" userId="561b678085b76ca2" providerId="LiveId" clId="{15FA685D-3F10-4A86-A60A-B1D7396EFFB9}" dt="2022-05-16T18:53:02.941" v="1692" actId="26606"/>
          <ac:grpSpMkLst>
            <pc:docMk/>
            <pc:sldMk cId="2472215979" sldId="268"/>
            <ac:grpSpMk id="29" creationId="{3773FAF5-C452-4455-9411-D6AF5EBD4CA9}"/>
          </ac:grpSpMkLst>
        </pc:grpChg>
      </pc:sldChg>
      <pc:sldChg chg="addSp delSp modSp new mod setBg">
        <pc:chgData name="Nirdesh Singh" userId="561b678085b76ca2" providerId="LiveId" clId="{15FA685D-3F10-4A86-A60A-B1D7396EFFB9}" dt="2022-05-16T18:59:37.687" v="1732" actId="14100"/>
        <pc:sldMkLst>
          <pc:docMk/>
          <pc:sldMk cId="3942293191" sldId="269"/>
        </pc:sldMkLst>
        <pc:spChg chg="mod">
          <ac:chgData name="Nirdesh Singh" userId="561b678085b76ca2" providerId="LiveId" clId="{15FA685D-3F10-4A86-A60A-B1D7396EFFB9}" dt="2022-05-16T18:59:18.870" v="1728" actId="26606"/>
          <ac:spMkLst>
            <pc:docMk/>
            <pc:sldMk cId="3942293191" sldId="269"/>
            <ac:spMk id="2" creationId="{F7BAE130-003A-33EB-F48B-71724C7575B3}"/>
          </ac:spMkLst>
        </pc:spChg>
        <pc:spChg chg="del">
          <ac:chgData name="Nirdesh Singh" userId="561b678085b76ca2" providerId="LiveId" clId="{15FA685D-3F10-4A86-A60A-B1D7396EFFB9}" dt="2022-05-16T18:54:17.182" v="1710" actId="478"/>
          <ac:spMkLst>
            <pc:docMk/>
            <pc:sldMk cId="3942293191" sldId="269"/>
            <ac:spMk id="3" creationId="{65A32ADF-DF80-2193-B5EE-1D0B632C9CC3}"/>
          </ac:spMkLst>
        </pc:spChg>
        <pc:spChg chg="add mod">
          <ac:chgData name="Nirdesh Singh" userId="561b678085b76ca2" providerId="LiveId" clId="{15FA685D-3F10-4A86-A60A-B1D7396EFFB9}" dt="2022-05-16T18:59:37.687" v="1732" actId="14100"/>
          <ac:spMkLst>
            <pc:docMk/>
            <pc:sldMk cId="3942293191" sldId="269"/>
            <ac:spMk id="4" creationId="{FBB583FB-2554-884D-C3C5-BF18A3FA0969}"/>
          </ac:spMkLst>
        </pc:spChg>
        <pc:spChg chg="add">
          <ac:chgData name="Nirdesh Singh" userId="561b678085b76ca2" providerId="LiveId" clId="{15FA685D-3F10-4A86-A60A-B1D7396EFFB9}" dt="2022-05-16T18:59:18.870" v="1728" actId="26606"/>
          <ac:spMkLst>
            <pc:docMk/>
            <pc:sldMk cId="3942293191" sldId="269"/>
            <ac:spMk id="9" creationId="{E8A8EAB8-D2FF-444D-B34B-7D32F106AD0E}"/>
          </ac:spMkLst>
        </pc:spChg>
        <pc:cxnChg chg="add">
          <ac:chgData name="Nirdesh Singh" userId="561b678085b76ca2" providerId="LiveId" clId="{15FA685D-3F10-4A86-A60A-B1D7396EFFB9}" dt="2022-05-16T18:59:18.870" v="1728" actId="26606"/>
          <ac:cxnSpMkLst>
            <pc:docMk/>
            <pc:sldMk cId="3942293191" sldId="269"/>
            <ac:cxnSpMk id="11" creationId="{067633D1-6EE6-4118-B9F0-B363477BEE7A}"/>
          </ac:cxnSpMkLst>
        </pc:cxnChg>
        <pc:cxnChg chg="add">
          <ac:chgData name="Nirdesh Singh" userId="561b678085b76ca2" providerId="LiveId" clId="{15FA685D-3F10-4A86-A60A-B1D7396EFFB9}" dt="2022-05-16T18:59:18.870" v="1728" actId="26606"/>
          <ac:cxnSpMkLst>
            <pc:docMk/>
            <pc:sldMk cId="3942293191" sldId="269"/>
            <ac:cxnSpMk id="13" creationId="{4AD7FFC6-42A9-49CB-B5E9-B3F6B038331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CF13-58D5-35C7-1583-7523E8DBB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5FF5F1-9897-6B65-6379-49707F879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ED9F9-E39E-5A3F-D981-199E7ED1E0A7}"/>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35DB8936-4FFB-1F84-4AA4-F303C295E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463EB-96AF-5238-7258-0BAC123DD787}"/>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94029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78BF-7631-08E0-1A00-E4F002E551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8E3D3-019E-BC00-CA3D-73229CAF8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E9D5E-C52F-ACE9-D061-9913F6EB09CE}"/>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FCA8D7A8-22AB-D3E6-780D-1DA239901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711AC-07B3-5EE5-8ABA-4502E119A1CA}"/>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390398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29079-B6DB-F96D-FED7-030DD35FB6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1D633F-54A5-D626-366C-E6627EA5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47BFC-F2B8-CB62-D6C8-B242DA212DED}"/>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5E813391-4E27-CB77-B251-B0E0E8917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20666-2548-A44C-901F-51C7FD61C43F}"/>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3878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465D-8BE0-EFE3-348E-FA00ABC6B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EC1C4-DBC4-F2B0-A925-DF63B333A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1E59C-0C22-D05F-FACB-6F9AAD0BE537}"/>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871AF5FB-CB34-9892-918F-14AE2C387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0A326-BCDC-11A9-D648-0E4016E18C7E}"/>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998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3183-3AA1-AD03-BDE9-A15337901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94A876-8654-21E8-10AA-844F85150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BEF4A-BAD8-F3D1-553F-A34266C27D2E}"/>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8E4517ED-A47B-F731-639E-515EAD932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B0353-A993-2828-0310-A2D597F1AFB2}"/>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4543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983C-C87A-BB07-4712-4B3458DE43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1BE83E-1424-8BBD-810A-45B3B9334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E4B2C6-8350-D6D9-8D96-470425D8D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6F7C41-D7D0-DA36-C278-D56228E147EB}"/>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6" name="Footer Placeholder 5">
            <a:extLst>
              <a:ext uri="{FF2B5EF4-FFF2-40B4-BE49-F238E27FC236}">
                <a16:creationId xmlns:a16="http://schemas.microsoft.com/office/drawing/2014/main" id="{4A258FCC-CCC9-A774-77CD-92B397D56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A01D6-FC2C-D71D-3F40-341C3D3BFEF1}"/>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54239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BE75-82CB-7BC6-5327-1AC3FE2385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7BCEF9-7B38-7B65-3FF9-55C6C13D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A2ADCC-41DD-EFC9-F0DA-A5515ABA0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7FE9D-E410-6AAF-2CEB-561131999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84D1C-F659-94EB-D929-4914B2150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44530-9807-260A-060D-917F8C5787FE}"/>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8" name="Footer Placeholder 7">
            <a:extLst>
              <a:ext uri="{FF2B5EF4-FFF2-40B4-BE49-F238E27FC236}">
                <a16:creationId xmlns:a16="http://schemas.microsoft.com/office/drawing/2014/main" id="{E7B32439-99BC-EE53-041D-04941B48A3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7CCDE1-0CA6-E163-D89B-06913B5D36EC}"/>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292598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6101-2CA5-5D29-FE4C-CA0E68C24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6F9D04-EE3F-FE4D-82E9-A7DD52E91D65}"/>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4" name="Footer Placeholder 3">
            <a:extLst>
              <a:ext uri="{FF2B5EF4-FFF2-40B4-BE49-F238E27FC236}">
                <a16:creationId xmlns:a16="http://schemas.microsoft.com/office/drawing/2014/main" id="{30C6CDAF-D2A6-5D78-383E-38246D559E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ED941B-C1CB-06D3-D4CE-944A88709402}"/>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344237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F8E1B-1F71-250E-428C-2F4EA8011FF6}"/>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3" name="Footer Placeholder 2">
            <a:extLst>
              <a:ext uri="{FF2B5EF4-FFF2-40B4-BE49-F238E27FC236}">
                <a16:creationId xmlns:a16="http://schemas.microsoft.com/office/drawing/2014/main" id="{C6A7517E-1CD7-C5EE-72C6-C0FC23FCBD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CF4F56-43A8-F3D5-C841-21892D8B7491}"/>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10470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9337-BA5D-B001-6D12-9E25A1655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A76AC2-9CB7-C824-4C65-F32B37AE7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46D6FB-D9F7-9ED8-B3B6-3BB2863F3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B4DDE-0354-97EE-7EA5-E5E75B22A390}"/>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6" name="Footer Placeholder 5">
            <a:extLst>
              <a:ext uri="{FF2B5EF4-FFF2-40B4-BE49-F238E27FC236}">
                <a16:creationId xmlns:a16="http://schemas.microsoft.com/office/drawing/2014/main" id="{9173B6EB-FC02-0FE9-2B45-24EAB7CB6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E805C-6A07-520B-4481-DECBCAFB02B0}"/>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411084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5188-6AA7-8EFA-DD66-CB5863F36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FAC451-DB4E-CC5B-D538-71E8A011D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1CEBDF-1BA2-D650-08F7-B9BC07BCA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7917D-F742-C04D-0170-03D241CB4C7C}"/>
              </a:ext>
            </a:extLst>
          </p:cNvPr>
          <p:cNvSpPr>
            <a:spLocks noGrp="1"/>
          </p:cNvSpPr>
          <p:nvPr>
            <p:ph type="dt" sz="half" idx="10"/>
          </p:nvPr>
        </p:nvSpPr>
        <p:spPr/>
        <p:txBody>
          <a:bodyPr/>
          <a:lstStyle/>
          <a:p>
            <a:fld id="{12729A8E-08E6-4E13-A072-1594E6BB31B1}" type="datetimeFigureOut">
              <a:rPr lang="en-IN" smtClean="0"/>
              <a:t>17-05-2022</a:t>
            </a:fld>
            <a:endParaRPr lang="en-IN"/>
          </a:p>
        </p:txBody>
      </p:sp>
      <p:sp>
        <p:nvSpPr>
          <p:cNvPr id="6" name="Footer Placeholder 5">
            <a:extLst>
              <a:ext uri="{FF2B5EF4-FFF2-40B4-BE49-F238E27FC236}">
                <a16:creationId xmlns:a16="http://schemas.microsoft.com/office/drawing/2014/main" id="{B55D655D-3A23-83AA-2376-EDDD56FFD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016B6-662A-6A89-E215-033C991E9498}"/>
              </a:ext>
            </a:extLst>
          </p:cNvPr>
          <p:cNvSpPr>
            <a:spLocks noGrp="1"/>
          </p:cNvSpPr>
          <p:nvPr>
            <p:ph type="sldNum" sz="quarter" idx="12"/>
          </p:nvPr>
        </p:nvSpPr>
        <p:spPr/>
        <p:txBody>
          <a:bodyPr/>
          <a:lstStyle/>
          <a:p>
            <a:fld id="{B88EAF35-6EE0-49EA-8316-5992FEC1BB5F}" type="slidenum">
              <a:rPr lang="en-IN" smtClean="0"/>
              <a:t>‹#›</a:t>
            </a:fld>
            <a:endParaRPr lang="en-IN"/>
          </a:p>
        </p:txBody>
      </p:sp>
    </p:spTree>
    <p:extLst>
      <p:ext uri="{BB962C8B-B14F-4D97-AF65-F5344CB8AC3E}">
        <p14:creationId xmlns:p14="http://schemas.microsoft.com/office/powerpoint/2010/main" val="223977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BBD61-C20F-FD05-6147-F4353202E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5F4DAE-BDBD-6510-8629-0205951D3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57843-1D34-B9CC-AA76-AF67907DB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29A8E-08E6-4E13-A072-1594E6BB31B1}" type="datetimeFigureOut">
              <a:rPr lang="en-IN" smtClean="0"/>
              <a:t>17-05-2022</a:t>
            </a:fld>
            <a:endParaRPr lang="en-IN"/>
          </a:p>
        </p:txBody>
      </p:sp>
      <p:sp>
        <p:nvSpPr>
          <p:cNvPr id="5" name="Footer Placeholder 4">
            <a:extLst>
              <a:ext uri="{FF2B5EF4-FFF2-40B4-BE49-F238E27FC236}">
                <a16:creationId xmlns:a16="http://schemas.microsoft.com/office/drawing/2014/main" id="{1D9DA163-65DF-C574-A1C3-881DE0910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A8449C-D5AE-FD07-6C5E-DFEF24748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EAF35-6EE0-49EA-8316-5992FEC1BB5F}" type="slidenum">
              <a:rPr lang="en-IN" smtClean="0"/>
              <a:t>‹#›</a:t>
            </a:fld>
            <a:endParaRPr lang="en-IN"/>
          </a:p>
        </p:txBody>
      </p:sp>
    </p:spTree>
    <p:extLst>
      <p:ext uri="{BB962C8B-B14F-4D97-AF65-F5344CB8AC3E}">
        <p14:creationId xmlns:p14="http://schemas.microsoft.com/office/powerpoint/2010/main" val="337432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flutter.dev/" TargetMode="External"/><Relationship Id="rId7" Type="http://schemas.openxmlformats.org/officeDocument/2006/relationships/hyperlink" Target="https://machinelearningmastery.com/rectified-linear-activation-function-for-deep-learning-neural-networks/#:~:text=The%20rectified%20linear%20activation%20function,otherwise%2C%20it%20will%20output%20zero" TargetMode="External"/><Relationship Id="rId2" Type="http://schemas.openxmlformats.org/officeDocument/2006/relationships/hyperlink" Target="https://drive.google.com/file/d/14nvAIWrup9dpI7dGpole8ELPzGkaiWar/view?usp=sharing" TargetMode="External"/><Relationship Id="rId1" Type="http://schemas.openxmlformats.org/officeDocument/2006/relationships/slideLayout" Target="../slideLayouts/slideLayout2.xml"/><Relationship Id="rId6" Type="http://schemas.openxmlformats.org/officeDocument/2006/relationships/hyperlink" Target="https://www.journals.elsevier.com/advances-in-chronic-kidney-disease" TargetMode="External"/><Relationship Id="rId5" Type="http://schemas.openxmlformats.org/officeDocument/2006/relationships/hyperlink" Target="https://www.karger.com/Article/FullText/504622" TargetMode="External"/><Relationship Id="rId4" Type="http://schemas.openxmlformats.org/officeDocument/2006/relationships/hyperlink" Target="https://www.tensorflow.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21AD9FB0-5F60-D3A9-4AFE-AEABA3B580D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brightnessContrast bright="24000"/>
                    </a14:imgEffect>
                  </a14:imgLayer>
                </a14:imgProps>
              </a:ext>
              <a:ext uri="{28A0092B-C50C-407E-A947-70E740481C1C}">
                <a14:useLocalDpi xmlns:a14="http://schemas.microsoft.com/office/drawing/2010/main" val="0"/>
              </a:ext>
            </a:extLst>
          </a:blip>
          <a:stretch>
            <a:fillRect/>
          </a:stretch>
        </p:blipFill>
        <p:spPr>
          <a:xfrm>
            <a:off x="1376314" y="706547"/>
            <a:ext cx="3085477" cy="3678841"/>
          </a:xfrm>
          <a:prstGeom prst="rect">
            <a:avLst/>
          </a:prstGeom>
        </p:spPr>
      </p:pic>
      <p:sp>
        <p:nvSpPr>
          <p:cNvPr id="6" name="TextBox 5">
            <a:extLst>
              <a:ext uri="{FF2B5EF4-FFF2-40B4-BE49-F238E27FC236}">
                <a16:creationId xmlns:a16="http://schemas.microsoft.com/office/drawing/2014/main" id="{4B42D71D-B819-4B22-CD25-D6ACE5C0A4A9}"/>
              </a:ext>
            </a:extLst>
          </p:cNvPr>
          <p:cNvSpPr txBox="1"/>
          <p:nvPr/>
        </p:nvSpPr>
        <p:spPr>
          <a:xfrm>
            <a:off x="5496459" y="1879587"/>
            <a:ext cx="5802912" cy="1569660"/>
          </a:xfrm>
          <a:prstGeom prst="rect">
            <a:avLst/>
          </a:prstGeom>
          <a:noFill/>
        </p:spPr>
        <p:txBody>
          <a:bodyPr wrap="square" rtlCol="0">
            <a:spAutoFit/>
          </a:bodyPr>
          <a:lstStyle/>
          <a:p>
            <a:r>
              <a:rPr lang="en-US" sz="9600" b="1" dirty="0" err="1">
                <a:solidFill>
                  <a:schemeClr val="accent1"/>
                </a:solidFill>
                <a:latin typeface="Times New Roman" panose="02020603050405020304" pitchFamily="18" charset="0"/>
                <a:cs typeface="Times New Roman" panose="02020603050405020304" pitchFamily="18" charset="0"/>
              </a:rPr>
              <a:t>Swaasthya</a:t>
            </a:r>
            <a:endParaRPr lang="en-IN" sz="9600" b="1" dirty="0">
              <a:solidFill>
                <a:schemeClr val="accent1"/>
              </a:solidFill>
              <a:latin typeface="Times New Roman" panose="02020603050405020304" pitchFamily="18" charset="0"/>
              <a:cs typeface="Times New Roman" panose="02020603050405020304" pitchFamily="18" charset="0"/>
            </a:endParaRPr>
          </a:p>
        </p:txBody>
      </p:sp>
      <p:pic>
        <p:nvPicPr>
          <p:cNvPr id="4" name="image1.png" descr="Overview - VIT-AP">
            <a:extLst>
              <a:ext uri="{FF2B5EF4-FFF2-40B4-BE49-F238E27FC236}">
                <a16:creationId xmlns:a16="http://schemas.microsoft.com/office/drawing/2014/main" id="{54362DFC-CEF7-4268-4F0A-23E7FA51D540}"/>
              </a:ext>
            </a:extLst>
          </p:cNvPr>
          <p:cNvPicPr>
            <a:picLocks noChangeAspect="1"/>
          </p:cNvPicPr>
          <p:nvPr/>
        </p:nvPicPr>
        <p:blipFill>
          <a:blip r:embed="rId5" cstate="print"/>
          <a:stretch>
            <a:fillRect/>
          </a:stretch>
        </p:blipFill>
        <p:spPr>
          <a:xfrm>
            <a:off x="9817774" y="228345"/>
            <a:ext cx="2265369" cy="599865"/>
          </a:xfrm>
          <a:prstGeom prst="rect">
            <a:avLst/>
          </a:prstGeom>
        </p:spPr>
      </p:pic>
      <p:sp>
        <p:nvSpPr>
          <p:cNvPr id="7" name="TextBox 6">
            <a:extLst>
              <a:ext uri="{FF2B5EF4-FFF2-40B4-BE49-F238E27FC236}">
                <a16:creationId xmlns:a16="http://schemas.microsoft.com/office/drawing/2014/main" id="{BACD10B6-1B41-4807-6629-E094DD114372}"/>
              </a:ext>
            </a:extLst>
          </p:cNvPr>
          <p:cNvSpPr txBox="1"/>
          <p:nvPr/>
        </p:nvSpPr>
        <p:spPr>
          <a:xfrm>
            <a:off x="-776044" y="5190678"/>
            <a:ext cx="6403132" cy="1533753"/>
          </a:xfrm>
          <a:prstGeom prst="rect">
            <a:avLst/>
          </a:prstGeom>
          <a:noFill/>
        </p:spPr>
        <p:txBody>
          <a:bodyPr wrap="square">
            <a:spAutoFit/>
          </a:bodyPr>
          <a:lstStyle/>
          <a:p>
            <a:pPr marL="927100" marR="0">
              <a:spcBef>
                <a:spcPts val="820"/>
              </a:spcBef>
              <a:spcAft>
                <a:spcPts val="0"/>
              </a:spcAft>
              <a:tabLst>
                <a:tab pos="2519045" algn="l"/>
              </a:tabLst>
            </a:pPr>
            <a:r>
              <a:rPr lang="en-US" b="1" u="sng" dirty="0">
                <a:latin typeface="Times New Roman" panose="02020603050405020304" pitchFamily="18" charset="0"/>
                <a:ea typeface="Arial" panose="020B0604020202020204" pitchFamily="34" charset="0"/>
                <a:cs typeface="Arial" panose="020B0604020202020204" pitchFamily="34" charset="0"/>
              </a:rPr>
              <a:t>By Group-6:</a:t>
            </a:r>
            <a:endParaRPr lang="en-US" sz="1800" b="1" u="sng" dirty="0">
              <a:effectLst/>
              <a:latin typeface="Times New Roman" panose="02020603050405020304" pitchFamily="18" charset="0"/>
              <a:ea typeface="Arial" panose="020B0604020202020204" pitchFamily="34" charset="0"/>
              <a:cs typeface="Arial" panose="020B0604020202020204" pitchFamily="34" charset="0"/>
            </a:endParaRPr>
          </a:p>
          <a:p>
            <a:pPr marL="927100" marR="0">
              <a:spcBef>
                <a:spcPts val="820"/>
              </a:spcBef>
              <a:spcAft>
                <a:spcPts val="0"/>
              </a:spcAft>
              <a:tabLst>
                <a:tab pos="2519045" algn="l"/>
              </a:tabLst>
            </a:pPr>
            <a:r>
              <a:rPr lang="en-US" sz="18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20BCE7067	MADHYAM</a:t>
            </a:r>
            <a:r>
              <a:rPr lang="en-US" sz="1800" b="1" spc="-5"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 </a:t>
            </a:r>
            <a:r>
              <a:rPr lang="en-US" sz="18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PATRA</a:t>
            </a:r>
            <a:endParaRPr lang="en-IN" sz="1800" b="1" dirty="0">
              <a:solidFill>
                <a:srgbClr val="FF0000"/>
              </a:solidFill>
              <a:effectLst/>
              <a:latin typeface="Arial" panose="020B0604020202020204" pitchFamily="34" charset="0"/>
              <a:ea typeface="Arial" panose="020B0604020202020204" pitchFamily="34" charset="0"/>
            </a:endParaRPr>
          </a:p>
          <a:p>
            <a:pPr marL="927100" marR="0">
              <a:spcBef>
                <a:spcPts val="910"/>
              </a:spcBef>
              <a:spcAft>
                <a:spcPts val="0"/>
              </a:spcAft>
              <a:tabLst>
                <a:tab pos="2527300" algn="l"/>
              </a:tabLst>
            </a:pPr>
            <a:r>
              <a:rPr lang="en-US" sz="18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20BCE7062	NIRDESH SINGH</a:t>
            </a:r>
            <a:endParaRPr lang="en-IN" sz="1800" b="1" dirty="0">
              <a:solidFill>
                <a:srgbClr val="FF0000"/>
              </a:solidFill>
              <a:effectLst/>
              <a:latin typeface="Arial" panose="020B0604020202020204" pitchFamily="34" charset="0"/>
              <a:ea typeface="Arial" panose="020B0604020202020204" pitchFamily="34" charset="0"/>
            </a:endParaRPr>
          </a:p>
          <a:p>
            <a:pPr marL="927100" marR="0">
              <a:spcBef>
                <a:spcPts val="905"/>
              </a:spcBef>
              <a:spcAft>
                <a:spcPts val="0"/>
              </a:spcAft>
              <a:tabLst>
                <a:tab pos="2519680" algn="l"/>
              </a:tabLst>
            </a:pPr>
            <a:r>
              <a:rPr lang="en-US" sz="18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20BCE7066	GNANENDRA AJITHNAG GADDE </a:t>
            </a:r>
            <a:endParaRPr lang="en-IN" sz="1800" b="1" dirty="0">
              <a:solidFill>
                <a:srgbClr val="FF0000"/>
              </a:solidFill>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299B26A-8A5C-C636-9794-566A45A3DFA7}"/>
              </a:ext>
            </a:extLst>
          </p:cNvPr>
          <p:cNvSpPr txBox="1"/>
          <p:nvPr/>
        </p:nvSpPr>
        <p:spPr>
          <a:xfrm>
            <a:off x="7940351" y="5880732"/>
            <a:ext cx="4142792" cy="748923"/>
          </a:xfrm>
          <a:prstGeom prst="rect">
            <a:avLst/>
          </a:prstGeom>
          <a:noFill/>
        </p:spPr>
        <p:txBody>
          <a:bodyPr wrap="square">
            <a:spAutoFit/>
          </a:bodyPr>
          <a:lstStyle/>
          <a:p>
            <a:pPr marL="927100" marR="0">
              <a:spcBef>
                <a:spcPts val="820"/>
              </a:spcBef>
              <a:spcAft>
                <a:spcPts val="0"/>
              </a:spcAft>
              <a:tabLst>
                <a:tab pos="2519045" algn="l"/>
              </a:tabLst>
            </a:pPr>
            <a:r>
              <a:rPr lang="en-US" b="1" u="sng" dirty="0">
                <a:latin typeface="Times New Roman" panose="02020603050405020304" pitchFamily="18" charset="0"/>
                <a:ea typeface="Arial" panose="020B0604020202020204" pitchFamily="34" charset="0"/>
                <a:cs typeface="Arial" panose="020B0604020202020204" pitchFamily="34" charset="0"/>
              </a:rPr>
              <a:t>Professor:</a:t>
            </a:r>
            <a:endParaRPr lang="en-US" sz="1800" b="1" u="sng" dirty="0">
              <a:effectLst/>
              <a:latin typeface="Times New Roman" panose="02020603050405020304" pitchFamily="18" charset="0"/>
              <a:ea typeface="Arial" panose="020B0604020202020204" pitchFamily="34" charset="0"/>
              <a:cs typeface="Arial" panose="020B0604020202020204" pitchFamily="34" charset="0"/>
            </a:endParaRPr>
          </a:p>
          <a:p>
            <a:pPr marL="927100" marR="0">
              <a:spcBef>
                <a:spcPts val="820"/>
              </a:spcBef>
              <a:spcAft>
                <a:spcPts val="0"/>
              </a:spcAft>
              <a:tabLst>
                <a:tab pos="2519045" algn="l"/>
              </a:tabLst>
            </a:pPr>
            <a:r>
              <a:rPr lang="en-US" sz="18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SRINIVAS RAO BATTULA</a:t>
            </a:r>
            <a:endParaRPr lang="en-IN" sz="1800" b="1" dirty="0">
              <a:solidFill>
                <a:srgbClr val="FF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790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Graphical user interface&#10;&#10;Description automatically generated">
            <a:extLst>
              <a:ext uri="{FF2B5EF4-FFF2-40B4-BE49-F238E27FC236}">
                <a16:creationId xmlns:a16="http://schemas.microsoft.com/office/drawing/2014/main" id="{D5844EDC-D7C5-2410-D4D7-6D1879E1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811" y="201004"/>
            <a:ext cx="2901858" cy="6448572"/>
          </a:xfrm>
          <a:prstGeom prst="rect">
            <a:avLst/>
          </a:prstGeom>
        </p:spPr>
      </p:pic>
      <p:sp>
        <p:nvSpPr>
          <p:cNvPr id="4" name="TextBox 3">
            <a:extLst>
              <a:ext uri="{FF2B5EF4-FFF2-40B4-BE49-F238E27FC236}">
                <a16:creationId xmlns:a16="http://schemas.microsoft.com/office/drawing/2014/main" id="{829530D2-4FFF-B675-582B-5C9DCFDAC4A5}"/>
              </a:ext>
            </a:extLst>
          </p:cNvPr>
          <p:cNvSpPr txBox="1"/>
          <p:nvPr/>
        </p:nvSpPr>
        <p:spPr>
          <a:xfrm>
            <a:off x="767290" y="3428999"/>
            <a:ext cx="4075054" cy="2741213"/>
          </a:xfrm>
          <a:prstGeom prst="rect">
            <a:avLst/>
          </a:prstGeom>
        </p:spPr>
        <p:txBody>
          <a:bodyPr vert="horz" lIns="91440" tIns="45720" rIns="91440" bIns="45720" rtlCol="0" anchor="t">
            <a:normAutofit/>
          </a:bodyPr>
          <a:lstStyle/>
          <a:p>
            <a:pPr>
              <a:lnSpc>
                <a:spcPct val="90000"/>
              </a:lnSpc>
              <a:spcAft>
                <a:spcPts val="600"/>
              </a:spcAft>
            </a:pPr>
            <a:r>
              <a:rPr lang="en-US" sz="3600" dirty="0">
                <a:solidFill>
                  <a:schemeClr val="bg1"/>
                </a:solidFill>
              </a:rPr>
              <a:t>4. Analysis</a:t>
            </a:r>
          </a:p>
        </p:txBody>
      </p:sp>
      <p:pic>
        <p:nvPicPr>
          <p:cNvPr id="8" name="Picture 7" descr="Graphical user interface&#10;&#10;Description automatically generated">
            <a:extLst>
              <a:ext uri="{FF2B5EF4-FFF2-40B4-BE49-F238E27FC236}">
                <a16:creationId xmlns:a16="http://schemas.microsoft.com/office/drawing/2014/main" id="{368752D5-16E6-98AF-CFB9-A8A20D137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794" y="247657"/>
            <a:ext cx="2901858" cy="6448579"/>
          </a:xfrm>
          <a:prstGeom prst="rect">
            <a:avLst/>
          </a:prstGeom>
        </p:spPr>
      </p:pic>
    </p:spTree>
    <p:extLst>
      <p:ext uri="{BB962C8B-B14F-4D97-AF65-F5344CB8AC3E}">
        <p14:creationId xmlns:p14="http://schemas.microsoft.com/office/powerpoint/2010/main" val="160544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04A03-0BD9-5C55-FB31-6CD611220366}"/>
              </a:ext>
            </a:extLst>
          </p:cNvPr>
          <p:cNvSpPr>
            <a:spLocks noGrp="1"/>
          </p:cNvSpPr>
          <p:nvPr>
            <p:ph type="title"/>
          </p:nvPr>
        </p:nvSpPr>
        <p:spPr>
          <a:xfrm>
            <a:off x="1102368" y="1877492"/>
            <a:ext cx="4030132" cy="3215373"/>
          </a:xfrm>
        </p:spPr>
        <p:txBody>
          <a:bodyPr vert="horz" lIns="91440" tIns="45720" rIns="91440" bIns="45720" rtlCol="0" anchor="ctr">
            <a:normAutofit/>
          </a:bodyPr>
          <a:lstStyle/>
          <a:p>
            <a:pPr algn="ctr"/>
            <a:r>
              <a:rPr lang="en-US" kern="1200">
                <a:solidFill>
                  <a:schemeClr val="bg1"/>
                </a:solidFill>
                <a:latin typeface="+mj-lt"/>
                <a:ea typeface="+mj-ea"/>
                <a:cs typeface="+mj-cs"/>
              </a:rPr>
              <a:t>ML Model</a:t>
            </a:r>
          </a:p>
        </p:txBody>
      </p:sp>
      <p:grpSp>
        <p:nvGrpSpPr>
          <p:cNvPr id="17" name="Group 1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8DDAB6B7-D042-ED49-8D7D-D6E249CBA836}"/>
              </a:ext>
            </a:extLst>
          </p:cNvPr>
          <p:cNvSpPr txBox="1"/>
          <p:nvPr/>
        </p:nvSpPr>
        <p:spPr>
          <a:xfrm>
            <a:off x="6336685" y="1343834"/>
            <a:ext cx="5414207" cy="465370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3000" b="1" dirty="0">
                <a:solidFill>
                  <a:schemeClr val="bg1"/>
                </a:solidFill>
              </a:rPr>
              <a:t>Dataset of CKD.</a:t>
            </a:r>
          </a:p>
          <a:p>
            <a:pPr marL="285750" indent="-228600">
              <a:lnSpc>
                <a:spcPct val="90000"/>
              </a:lnSpc>
              <a:spcAft>
                <a:spcPts val="600"/>
              </a:spcAft>
              <a:buFont typeface="Arial" panose="020B0604020202020204" pitchFamily="34" charset="0"/>
              <a:buChar char="•"/>
            </a:pPr>
            <a:r>
              <a:rPr lang="en-US" sz="3000" b="1" dirty="0">
                <a:solidFill>
                  <a:schemeClr val="bg1"/>
                </a:solidFill>
              </a:rPr>
              <a:t>Splitting the data into trained data (70%) and test data (30%).</a:t>
            </a:r>
          </a:p>
          <a:p>
            <a:pPr marL="285750" indent="-228600">
              <a:lnSpc>
                <a:spcPct val="90000"/>
              </a:lnSpc>
              <a:spcAft>
                <a:spcPts val="600"/>
              </a:spcAft>
              <a:buFont typeface="Arial" panose="020B0604020202020204" pitchFamily="34" charset="0"/>
              <a:buChar char="•"/>
            </a:pPr>
            <a:r>
              <a:rPr lang="en-US" sz="3000" b="1" dirty="0">
                <a:solidFill>
                  <a:schemeClr val="bg1"/>
                </a:solidFill>
              </a:rPr>
              <a:t>Trained the data based on </a:t>
            </a:r>
            <a:r>
              <a:rPr lang="en-US" sz="3000" b="1" dirty="0" err="1">
                <a:solidFill>
                  <a:schemeClr val="bg1"/>
                </a:solidFill>
              </a:rPr>
              <a:t>Relu</a:t>
            </a:r>
            <a:r>
              <a:rPr lang="en-US" sz="3000" b="1" dirty="0">
                <a:solidFill>
                  <a:schemeClr val="bg1"/>
                </a:solidFill>
              </a:rPr>
              <a:t> activation function.</a:t>
            </a:r>
          </a:p>
          <a:p>
            <a:pPr marL="285750" indent="-228600">
              <a:lnSpc>
                <a:spcPct val="90000"/>
              </a:lnSpc>
              <a:spcAft>
                <a:spcPts val="600"/>
              </a:spcAft>
              <a:buFont typeface="Arial" panose="020B0604020202020204" pitchFamily="34" charset="0"/>
              <a:buChar char="•"/>
            </a:pPr>
            <a:r>
              <a:rPr lang="en-US" sz="3000" b="1" dirty="0">
                <a:solidFill>
                  <a:schemeClr val="bg1"/>
                </a:solidFill>
              </a:rPr>
              <a:t>Prediction of the CKD based on the data filled by the user.</a:t>
            </a:r>
          </a:p>
          <a:p>
            <a:pPr marL="285750" indent="-228600">
              <a:lnSpc>
                <a:spcPct val="90000"/>
              </a:lnSpc>
              <a:spcAft>
                <a:spcPts val="600"/>
              </a:spcAft>
              <a:buFont typeface="Arial" panose="020B0604020202020204" pitchFamily="34" charset="0"/>
              <a:buChar char="•"/>
            </a:pPr>
            <a:r>
              <a:rPr lang="en-US" sz="3000" b="1" dirty="0">
                <a:solidFill>
                  <a:schemeClr val="bg1"/>
                </a:solidFill>
              </a:rPr>
              <a:t>Usage of </a:t>
            </a:r>
            <a:r>
              <a:rPr lang="en-US" sz="3000" b="1" dirty="0" err="1">
                <a:solidFill>
                  <a:schemeClr val="bg1"/>
                </a:solidFill>
              </a:rPr>
              <a:t>tensorflow</a:t>
            </a:r>
            <a:r>
              <a:rPr lang="en-US" sz="3000" b="1" dirty="0">
                <a:solidFill>
                  <a:schemeClr val="bg1"/>
                </a:solidFill>
              </a:rPr>
              <a:t> to deploy into the flutter App.</a:t>
            </a:r>
          </a:p>
        </p:txBody>
      </p:sp>
      <p:grpSp>
        <p:nvGrpSpPr>
          <p:cNvPr id="2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7221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BA6096-E2AB-9192-35A8-560C13C9B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42" y="143847"/>
            <a:ext cx="2925158" cy="6500352"/>
          </a:xfrm>
          <a:prstGeom prst="rect">
            <a:avLst/>
          </a:prstGeom>
        </p:spPr>
      </p:pic>
      <p:sp>
        <p:nvSpPr>
          <p:cNvPr id="23" name="Freeform: Shape 12">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1A7F20B-0969-B731-4A02-F64706DD0D2D}"/>
              </a:ext>
            </a:extLst>
          </p:cNvPr>
          <p:cNvSpPr txBox="1"/>
          <p:nvPr/>
        </p:nvSpPr>
        <p:spPr>
          <a:xfrm>
            <a:off x="6209382" y="2621191"/>
            <a:ext cx="3894161" cy="1943985"/>
          </a:xfrm>
          <a:prstGeom prst="rect">
            <a:avLst/>
          </a:prstGeom>
        </p:spPr>
        <p:txBody>
          <a:bodyPr vert="horz" lIns="91440" tIns="45720" rIns="91440" bIns="45720" rtlCol="0" anchor="t">
            <a:normAutofit/>
          </a:bodyPr>
          <a:lstStyle/>
          <a:p>
            <a:pPr>
              <a:lnSpc>
                <a:spcPct val="90000"/>
              </a:lnSpc>
              <a:spcAft>
                <a:spcPts val="600"/>
              </a:spcAft>
            </a:pPr>
            <a:r>
              <a:rPr lang="en-US" sz="3600" dirty="0">
                <a:solidFill>
                  <a:schemeClr val="bg1"/>
                </a:solidFill>
              </a:rPr>
              <a:t>5. Results</a:t>
            </a:r>
          </a:p>
        </p:txBody>
      </p:sp>
    </p:spTree>
    <p:extLst>
      <p:ext uri="{BB962C8B-B14F-4D97-AF65-F5344CB8AC3E}">
        <p14:creationId xmlns:p14="http://schemas.microsoft.com/office/powerpoint/2010/main" val="292965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7BAE130-003A-33EB-F48B-71724C7575B3}"/>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6200" kern="1200">
                <a:solidFill>
                  <a:schemeClr val="bg1"/>
                </a:solidFill>
                <a:latin typeface="+mj-lt"/>
                <a:ea typeface="+mj-ea"/>
                <a:cs typeface="+mj-cs"/>
              </a:rPr>
              <a:t>References</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BB583FB-2554-884D-C3C5-BF18A3FA0969}"/>
              </a:ext>
            </a:extLst>
          </p:cNvPr>
          <p:cNvSpPr txBox="1"/>
          <p:nvPr/>
        </p:nvSpPr>
        <p:spPr>
          <a:xfrm>
            <a:off x="6096000" y="1108060"/>
            <a:ext cx="5753100" cy="4740285"/>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300" dirty="0">
                <a:solidFill>
                  <a:schemeClr val="bg1"/>
                </a:solidFill>
                <a:hlinkClick r:id="rId2"/>
              </a:rPr>
              <a:t>https://drive.google.com/file/d/14nvAIWrup9dpI7dGpole8ELPzGkaiWar/view?usp=sharing</a:t>
            </a:r>
            <a:endParaRPr lang="en-US" sz="2300" dirty="0">
              <a:solidFill>
                <a:schemeClr val="bg1"/>
              </a:solidFill>
            </a:endParaRPr>
          </a:p>
          <a:p>
            <a:pPr marL="285750" indent="-228600">
              <a:lnSpc>
                <a:spcPct val="90000"/>
              </a:lnSpc>
              <a:spcAft>
                <a:spcPts val="600"/>
              </a:spcAft>
              <a:buFont typeface="Arial" panose="020B0604020202020204" pitchFamily="34" charset="0"/>
              <a:buChar char="•"/>
            </a:pPr>
            <a:r>
              <a:rPr lang="en-US" sz="2300" dirty="0">
                <a:solidFill>
                  <a:schemeClr val="bg1"/>
                </a:solidFill>
                <a:hlinkClick r:id="rId3"/>
              </a:rPr>
              <a:t>https://docs.flutter.dev/</a:t>
            </a:r>
            <a:endParaRPr lang="en-US" sz="2300" dirty="0">
              <a:solidFill>
                <a:schemeClr val="bg1"/>
              </a:solidFill>
            </a:endParaRPr>
          </a:p>
          <a:p>
            <a:pPr marL="285750" indent="-228600">
              <a:lnSpc>
                <a:spcPct val="90000"/>
              </a:lnSpc>
              <a:spcAft>
                <a:spcPts val="600"/>
              </a:spcAft>
              <a:buFont typeface="Arial" panose="020B0604020202020204" pitchFamily="34" charset="0"/>
              <a:buChar char="•"/>
            </a:pPr>
            <a:r>
              <a:rPr lang="en-US" sz="2300" dirty="0">
                <a:solidFill>
                  <a:schemeClr val="bg1"/>
                </a:solidFill>
                <a:hlinkClick r:id="rId4"/>
              </a:rPr>
              <a:t>https://www.tensorflow.org/</a:t>
            </a:r>
            <a:endParaRPr lang="en-US" sz="2300" dirty="0">
              <a:solidFill>
                <a:schemeClr val="bg1"/>
              </a:solidFill>
            </a:endParaRPr>
          </a:p>
          <a:p>
            <a:pPr marL="285750" indent="-228600">
              <a:lnSpc>
                <a:spcPct val="90000"/>
              </a:lnSpc>
              <a:spcAft>
                <a:spcPts val="600"/>
              </a:spcAft>
              <a:buFont typeface="Arial" panose="020B0604020202020204" pitchFamily="34" charset="0"/>
              <a:buChar char="•"/>
            </a:pPr>
            <a:r>
              <a:rPr lang="en-US" sz="2300" dirty="0">
                <a:solidFill>
                  <a:schemeClr val="bg1"/>
                </a:solidFill>
                <a:hlinkClick r:id="rId5"/>
              </a:rPr>
              <a:t>https://www.karger.com/Article/FullText/504622</a:t>
            </a:r>
            <a:endParaRPr lang="en-US" sz="2300" dirty="0">
              <a:solidFill>
                <a:schemeClr val="bg1"/>
              </a:solidFill>
            </a:endParaRPr>
          </a:p>
          <a:p>
            <a:pPr marL="285750" indent="-228600">
              <a:lnSpc>
                <a:spcPct val="90000"/>
              </a:lnSpc>
              <a:spcAft>
                <a:spcPts val="600"/>
              </a:spcAft>
              <a:buFont typeface="Arial" panose="020B0604020202020204" pitchFamily="34" charset="0"/>
              <a:buChar char="•"/>
            </a:pPr>
            <a:r>
              <a:rPr lang="en-US" sz="2300" dirty="0">
                <a:solidFill>
                  <a:schemeClr val="bg1"/>
                </a:solidFill>
                <a:hlinkClick r:id="rId6"/>
              </a:rPr>
              <a:t>https://www.journals.elsevier.com/advances-in-chronic-kidney-disease</a:t>
            </a:r>
            <a:endParaRPr lang="en-US" sz="2300" dirty="0">
              <a:solidFill>
                <a:schemeClr val="bg1"/>
              </a:solidFill>
            </a:endParaRPr>
          </a:p>
          <a:p>
            <a:pPr marL="285750" indent="-228600">
              <a:lnSpc>
                <a:spcPct val="90000"/>
              </a:lnSpc>
              <a:spcAft>
                <a:spcPts val="600"/>
              </a:spcAft>
              <a:buFont typeface="Arial" panose="020B0604020202020204" pitchFamily="34" charset="0"/>
              <a:buChar char="•"/>
            </a:pPr>
            <a:r>
              <a:rPr lang="en-US" sz="2300" dirty="0">
                <a:solidFill>
                  <a:schemeClr val="bg1"/>
                </a:solidFill>
                <a:hlinkClick r:id="rId7"/>
              </a:rPr>
              <a:t>https://machinelearningmastery.com/rectified-linear-activation-function-for-deep-learning-neural-networks/#:~:text=The%20rectified%20linear%20activation%20function,otherwise%2C%20it%20will%20output%20zero</a:t>
            </a:r>
            <a:r>
              <a:rPr lang="en-US" sz="2300" dirty="0">
                <a:solidFill>
                  <a:schemeClr val="bg1"/>
                </a:solidFill>
              </a:rPr>
              <a:t>.</a:t>
            </a:r>
          </a:p>
        </p:txBody>
      </p:sp>
    </p:spTree>
    <p:extLst>
      <p:ext uri="{BB962C8B-B14F-4D97-AF65-F5344CB8AC3E}">
        <p14:creationId xmlns:p14="http://schemas.microsoft.com/office/powerpoint/2010/main" val="394229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8B9F3E-AAEC-4C9F-B8C2-2C7A6632E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19804F-A10A-425D-BC8A-FFCCFEA41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F2675FE-7C81-45E3-AE40-C45F0206B4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6591" y="3116277"/>
            <a:ext cx="6958585" cy="2178657"/>
            <a:chOff x="4736591" y="2112954"/>
            <a:chExt cx="6958585" cy="2178657"/>
          </a:xfrm>
        </p:grpSpPr>
        <p:sp>
          <p:nvSpPr>
            <p:cNvPr id="14" name="Freeform: Shape 13">
              <a:extLst>
                <a:ext uri="{FF2B5EF4-FFF2-40B4-BE49-F238E27FC236}">
                  <a16:creationId xmlns:a16="http://schemas.microsoft.com/office/drawing/2014/main" id="{92F4017F-FC26-4667-82A5-1764A5225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126555" y="-277010"/>
              <a:ext cx="2178657" cy="6958585"/>
            </a:xfrm>
            <a:custGeom>
              <a:avLst/>
              <a:gdLst>
                <a:gd name="connsiteX0" fmla="*/ 2178657 w 2178657"/>
                <a:gd name="connsiteY0" fmla="*/ 6635229 h 6958585"/>
                <a:gd name="connsiteX1" fmla="*/ 2178657 w 2178657"/>
                <a:gd name="connsiteY1" fmla="*/ 5552397 h 6958585"/>
                <a:gd name="connsiteX2" fmla="*/ 2178657 w 2178657"/>
                <a:gd name="connsiteY2" fmla="*/ 1406188 h 6958585"/>
                <a:gd name="connsiteX3" fmla="*/ 2178657 w 2178657"/>
                <a:gd name="connsiteY3" fmla="*/ 323356 h 6958585"/>
                <a:gd name="connsiteX4" fmla="*/ 1855301 w 2178657"/>
                <a:gd name="connsiteY4" fmla="*/ 0 h 6958585"/>
                <a:gd name="connsiteX5" fmla="*/ 323356 w 2178657"/>
                <a:gd name="connsiteY5" fmla="*/ 0 h 6958585"/>
                <a:gd name="connsiteX6" fmla="*/ 0 w 2178657"/>
                <a:gd name="connsiteY6" fmla="*/ 323356 h 6958585"/>
                <a:gd name="connsiteX7" fmla="*/ 0 w 2178657"/>
                <a:gd name="connsiteY7" fmla="*/ 1406188 h 6958585"/>
                <a:gd name="connsiteX8" fmla="*/ 0 w 2178657"/>
                <a:gd name="connsiteY8" fmla="*/ 5552397 h 6958585"/>
                <a:gd name="connsiteX9" fmla="*/ 0 w 2178657"/>
                <a:gd name="connsiteY9" fmla="*/ 6635229 h 6958585"/>
                <a:gd name="connsiteX10" fmla="*/ 323356 w 2178657"/>
                <a:gd name="connsiteY10" fmla="*/ 6958585 h 6958585"/>
                <a:gd name="connsiteX11" fmla="*/ 1855301 w 2178657"/>
                <a:gd name="connsiteY11" fmla="*/ 6958585 h 695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8657" h="6958585">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C66CBA0-C3EE-4721-97E2-5266A92C65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210043" y="-194714"/>
              <a:ext cx="2011680" cy="6793992"/>
            </a:xfrm>
            <a:custGeom>
              <a:avLst/>
              <a:gdLst>
                <a:gd name="connsiteX0" fmla="*/ 2178657 w 2178657"/>
                <a:gd name="connsiteY0" fmla="*/ 6635229 h 6958585"/>
                <a:gd name="connsiteX1" fmla="*/ 2178657 w 2178657"/>
                <a:gd name="connsiteY1" fmla="*/ 5552397 h 6958585"/>
                <a:gd name="connsiteX2" fmla="*/ 2178657 w 2178657"/>
                <a:gd name="connsiteY2" fmla="*/ 1406188 h 6958585"/>
                <a:gd name="connsiteX3" fmla="*/ 2178657 w 2178657"/>
                <a:gd name="connsiteY3" fmla="*/ 323356 h 6958585"/>
                <a:gd name="connsiteX4" fmla="*/ 1855301 w 2178657"/>
                <a:gd name="connsiteY4" fmla="*/ 0 h 6958585"/>
                <a:gd name="connsiteX5" fmla="*/ 323356 w 2178657"/>
                <a:gd name="connsiteY5" fmla="*/ 0 h 6958585"/>
                <a:gd name="connsiteX6" fmla="*/ 0 w 2178657"/>
                <a:gd name="connsiteY6" fmla="*/ 323356 h 6958585"/>
                <a:gd name="connsiteX7" fmla="*/ 0 w 2178657"/>
                <a:gd name="connsiteY7" fmla="*/ 1406188 h 6958585"/>
                <a:gd name="connsiteX8" fmla="*/ 0 w 2178657"/>
                <a:gd name="connsiteY8" fmla="*/ 5552397 h 6958585"/>
                <a:gd name="connsiteX9" fmla="*/ 0 w 2178657"/>
                <a:gd name="connsiteY9" fmla="*/ 6635229 h 6958585"/>
                <a:gd name="connsiteX10" fmla="*/ 323356 w 2178657"/>
                <a:gd name="connsiteY10" fmla="*/ 6958585 h 6958585"/>
                <a:gd name="connsiteX11" fmla="*/ 1855301 w 2178657"/>
                <a:gd name="connsiteY11" fmla="*/ 6958585 h 695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8657" h="6958585">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7308B3C-90AB-E3D2-5116-1077D54E2003}"/>
              </a:ext>
            </a:extLst>
          </p:cNvPr>
          <p:cNvSpPr txBox="1"/>
          <p:nvPr/>
        </p:nvSpPr>
        <p:spPr>
          <a:xfrm>
            <a:off x="5183174" y="3685789"/>
            <a:ext cx="6240555" cy="103963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7000" kern="1200" dirty="0">
                <a:solidFill>
                  <a:schemeClr val="bg1"/>
                </a:solidFill>
                <a:latin typeface="+mj-lt"/>
                <a:ea typeface="+mj-ea"/>
                <a:cs typeface="+mj-cs"/>
              </a:rPr>
              <a:t>Thank You</a:t>
            </a:r>
          </a:p>
        </p:txBody>
      </p:sp>
    </p:spTree>
    <p:extLst>
      <p:ext uri="{BB962C8B-B14F-4D97-AF65-F5344CB8AC3E}">
        <p14:creationId xmlns:p14="http://schemas.microsoft.com/office/powerpoint/2010/main" val="404367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1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1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2786B93-E4FE-8DFB-DF37-403BCE8C1B79}"/>
              </a:ext>
            </a:extLst>
          </p:cNvPr>
          <p:cNvSpPr txBox="1"/>
          <p:nvPr/>
        </p:nvSpPr>
        <p:spPr>
          <a:xfrm>
            <a:off x="699723" y="1622066"/>
            <a:ext cx="3554226" cy="2663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bg1"/>
                </a:solidFill>
                <a:latin typeface="+mj-lt"/>
                <a:ea typeface="+mj-ea"/>
                <a:cs typeface="+mj-cs"/>
              </a:rPr>
              <a:t>Chronic Kidney Disease</a:t>
            </a:r>
          </a:p>
        </p:txBody>
      </p:sp>
      <p:grpSp>
        <p:nvGrpSpPr>
          <p:cNvPr id="88" name="Group 1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89"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0"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7F22AB21-E33A-A7F4-C78F-803BEE405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104" y="982542"/>
            <a:ext cx="6472362" cy="4307063"/>
          </a:xfrm>
          <a:prstGeom prst="rect">
            <a:avLst/>
          </a:prstGeom>
        </p:spPr>
      </p:pic>
    </p:spTree>
    <p:extLst>
      <p:ext uri="{BB962C8B-B14F-4D97-AF65-F5344CB8AC3E}">
        <p14:creationId xmlns:p14="http://schemas.microsoft.com/office/powerpoint/2010/main" val="38325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2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2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oup 31">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3"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E0EE24F7-A610-2256-61BB-2AD10C26DC44}"/>
              </a:ext>
            </a:extLst>
          </p:cNvPr>
          <p:cNvSpPr txBox="1"/>
          <p:nvPr/>
        </p:nvSpPr>
        <p:spPr>
          <a:xfrm>
            <a:off x="371475" y="1866901"/>
            <a:ext cx="4470869" cy="4303312"/>
          </a:xfrm>
          <a:prstGeom prst="rect">
            <a:avLst/>
          </a:prstGeom>
        </p:spPr>
        <p:txBody>
          <a:bodyPr vert="horz" lIns="91440" tIns="45720" rIns="91440" bIns="45720" rtlCol="0" anchor="t">
            <a:noAutofit/>
          </a:bodyPr>
          <a:lstStyle/>
          <a:p>
            <a:pPr>
              <a:lnSpc>
                <a:spcPct val="90000"/>
              </a:lnSpc>
              <a:spcAft>
                <a:spcPts val="600"/>
              </a:spcAft>
            </a:pPr>
            <a:r>
              <a:rPr lang="en-US" sz="2000" b="0" i="0" dirty="0">
                <a:solidFill>
                  <a:schemeClr val="bg1"/>
                </a:solidFill>
                <a:effectLst/>
                <a:latin typeface="Times New Roman" panose="02020603050405020304" pitchFamily="18" charset="0"/>
                <a:cs typeface="Times New Roman" panose="02020603050405020304" pitchFamily="18" charset="0"/>
              </a:rPr>
              <a:t>Chronic kidney disease includes conditions that damage your kidneys and decrease their ability to keep you healthy by filtering wastes from your blood. If kidney disease worsens, wastes can build to high levels in your blood and make you feel sick.  You may develop complications like:</a:t>
            </a:r>
          </a:p>
          <a:p>
            <a:pPr indent="-228600">
              <a:lnSpc>
                <a:spcPct val="90000"/>
              </a:lnSpc>
              <a:spcAft>
                <a:spcPts val="600"/>
              </a:spcAft>
              <a:buFont typeface="Arial" panose="020B0604020202020204" pitchFamily="34" charset="0"/>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high blood pressure</a:t>
            </a:r>
          </a:p>
          <a:p>
            <a:pPr marL="342900" indent="-228600">
              <a:lnSpc>
                <a:spcPct val="90000"/>
              </a:lnSpc>
              <a:spcAft>
                <a:spcPts val="600"/>
              </a:spcAf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anemia (low blood count)</a:t>
            </a:r>
          </a:p>
          <a:p>
            <a:pPr marL="342900" indent="-228600">
              <a:lnSpc>
                <a:spcPct val="90000"/>
              </a:lnSpc>
              <a:spcAft>
                <a:spcPts val="600"/>
              </a:spcAf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weak bones</a:t>
            </a:r>
          </a:p>
          <a:p>
            <a:pPr marL="342900" indent="-228600">
              <a:lnSpc>
                <a:spcPct val="90000"/>
              </a:lnSpc>
              <a:spcAft>
                <a:spcPts val="600"/>
              </a:spcAf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poor nutritional health</a:t>
            </a:r>
          </a:p>
          <a:p>
            <a:pPr marL="342900" indent="-228600">
              <a:lnSpc>
                <a:spcPct val="90000"/>
              </a:lnSpc>
              <a:spcAft>
                <a:spcPts val="600"/>
              </a:spcAf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nerve damage</a:t>
            </a:r>
          </a:p>
        </p:txBody>
      </p:sp>
      <p:pic>
        <p:nvPicPr>
          <p:cNvPr id="6" name="Picture 5" descr="Diagram&#10;&#10;Description automatically generated">
            <a:extLst>
              <a:ext uri="{FF2B5EF4-FFF2-40B4-BE49-F238E27FC236}">
                <a16:creationId xmlns:a16="http://schemas.microsoft.com/office/drawing/2014/main" id="{2B714D40-4B3D-098E-1C1B-01CF236DC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2008088"/>
            <a:ext cx="5051320" cy="2841367"/>
          </a:xfrm>
          <a:prstGeom prst="rect">
            <a:avLst/>
          </a:prstGeom>
        </p:spPr>
      </p:pic>
    </p:spTree>
    <p:extLst>
      <p:ext uri="{BB962C8B-B14F-4D97-AF65-F5344CB8AC3E}">
        <p14:creationId xmlns:p14="http://schemas.microsoft.com/office/powerpoint/2010/main" val="81555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0">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2">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CBD13A-3172-02E9-D82A-E3632323C966}"/>
              </a:ext>
            </a:extLst>
          </p:cNvPr>
          <p:cNvSpPr>
            <a:spLocks noGrp="1"/>
          </p:cNvSpPr>
          <p:nvPr>
            <p:ph type="title"/>
          </p:nvPr>
        </p:nvSpPr>
        <p:spPr>
          <a:xfrm>
            <a:off x="838201" y="1710127"/>
            <a:ext cx="3431650" cy="3666346"/>
          </a:xfrm>
        </p:spPr>
        <p:txBody>
          <a:bodyPr vert="horz" lIns="91440" tIns="45720" rIns="91440" bIns="45720" rtlCol="0" anchor="ctr">
            <a:normAutofit/>
          </a:bodyPr>
          <a:lstStyle/>
          <a:p>
            <a:r>
              <a:rPr lang="en-US" sz="4100" b="1" kern="1200" dirty="0">
                <a:solidFill>
                  <a:schemeClr val="bg1"/>
                </a:solidFill>
                <a:latin typeface="+mj-lt"/>
                <a:ea typeface="+mj-ea"/>
                <a:cs typeface="+mj-cs"/>
              </a:rPr>
              <a:t>Are You At Increased Risk for Chronic Kidney Disease? (CKD)</a:t>
            </a:r>
          </a:p>
        </p:txBody>
      </p:sp>
      <p:sp>
        <p:nvSpPr>
          <p:cNvPr id="4" name="TextBox 3">
            <a:extLst>
              <a:ext uri="{FF2B5EF4-FFF2-40B4-BE49-F238E27FC236}">
                <a16:creationId xmlns:a16="http://schemas.microsoft.com/office/drawing/2014/main" id="{AE5413EF-31C0-A27D-3135-855165D5E45F}"/>
              </a:ext>
            </a:extLst>
          </p:cNvPr>
          <p:cNvSpPr txBox="1"/>
          <p:nvPr/>
        </p:nvSpPr>
        <p:spPr>
          <a:xfrm>
            <a:off x="6966585" y="1335024"/>
            <a:ext cx="5082540" cy="4416552"/>
          </a:xfrm>
          <a:prstGeom prst="rect">
            <a:avLst/>
          </a:prstGeom>
        </p:spPr>
        <p:txBody>
          <a:bodyPr vert="horz" lIns="91440" tIns="45720" rIns="91440" bIns="45720" rtlCol="0" anchor="ctr">
            <a:noAutofit/>
          </a:bodyPr>
          <a:lstStyle/>
          <a:p>
            <a:pPr>
              <a:lnSpc>
                <a:spcPct val="90000"/>
              </a:lnSpc>
              <a:spcAft>
                <a:spcPts val="600"/>
              </a:spcAft>
            </a:pPr>
            <a:r>
              <a:rPr lang="en-US" sz="1700" b="1" i="0" dirty="0">
                <a:effectLst/>
              </a:rPr>
              <a:t>Creatinine is a waste product that comes from the normal wear and tear on muscles of the body. Everyone has creatinine in their bloodstream.</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b="1" i="0" dirty="0">
                <a:effectLst/>
              </a:rPr>
              <a:t>The typical range for serum creatinine is:</a:t>
            </a:r>
          </a:p>
          <a:p>
            <a:pPr indent="-228600">
              <a:lnSpc>
                <a:spcPct val="90000"/>
              </a:lnSpc>
              <a:spcAft>
                <a:spcPts val="600"/>
              </a:spcAft>
              <a:buFont typeface="Arial" panose="020B0604020202020204" pitchFamily="34" charset="0"/>
              <a:buChar char="•"/>
            </a:pPr>
            <a:endParaRPr lang="en-US" sz="1700" b="1" i="0" dirty="0">
              <a:effectLst/>
            </a:endParaRPr>
          </a:p>
          <a:p>
            <a:pPr marL="285750" indent="-228600">
              <a:lnSpc>
                <a:spcPct val="90000"/>
              </a:lnSpc>
              <a:spcAft>
                <a:spcPts val="600"/>
              </a:spcAft>
              <a:buFont typeface="Arial" panose="020B0604020202020204" pitchFamily="34" charset="0"/>
              <a:buChar char="•"/>
            </a:pPr>
            <a:r>
              <a:rPr lang="en-US" sz="1700" b="1" i="0" dirty="0">
                <a:effectLst/>
              </a:rPr>
              <a:t>For adult men, 0.74 to 1.35 mg/dL (65.4 to 119.3 micromoles/L)</a:t>
            </a:r>
          </a:p>
          <a:p>
            <a:pPr marL="285750" indent="-228600">
              <a:lnSpc>
                <a:spcPct val="90000"/>
              </a:lnSpc>
              <a:spcAft>
                <a:spcPts val="600"/>
              </a:spcAft>
              <a:buFont typeface="Arial" panose="020B0604020202020204" pitchFamily="34" charset="0"/>
              <a:buChar char="•"/>
            </a:pPr>
            <a:r>
              <a:rPr lang="en-US" sz="1700" b="1" i="0" dirty="0">
                <a:effectLst/>
              </a:rPr>
              <a:t>For adult women, 0.59 to 1.04 mg/dL (52.2 to 91.9 micromoles/L)</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b="1" dirty="0"/>
              <a:t>If it is out of range, the patient should undergo dialysis.</a:t>
            </a:r>
          </a:p>
          <a:p>
            <a:pPr>
              <a:lnSpc>
                <a:spcPct val="90000"/>
              </a:lnSpc>
              <a:spcAft>
                <a:spcPts val="600"/>
              </a:spcAft>
            </a:pPr>
            <a:r>
              <a:rPr lang="en-US" sz="1700" b="1" dirty="0"/>
              <a:t>Everyone has experienced the difficulty of receiving varying creatinine results from different hospitals. So, how about a quick CKD test at your fingertips?</a:t>
            </a:r>
          </a:p>
          <a:p>
            <a:pPr indent="-228600">
              <a:lnSpc>
                <a:spcPct val="90000"/>
              </a:lnSpc>
              <a:spcAft>
                <a:spcPts val="600"/>
              </a:spcAft>
              <a:buFont typeface="Arial" panose="020B0604020202020204" pitchFamily="34" charset="0"/>
              <a:buChar char="•"/>
            </a:pPr>
            <a:endParaRPr lang="en-US" sz="1700" b="1" dirty="0"/>
          </a:p>
        </p:txBody>
      </p:sp>
    </p:spTree>
    <p:extLst>
      <p:ext uri="{BB962C8B-B14F-4D97-AF65-F5344CB8AC3E}">
        <p14:creationId xmlns:p14="http://schemas.microsoft.com/office/powerpoint/2010/main" val="53751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56DC843-B406-F539-FE94-5ECB535550B6}"/>
              </a:ext>
            </a:extLst>
          </p:cNvPr>
          <p:cNvSpPr txBox="1"/>
          <p:nvPr/>
        </p:nvSpPr>
        <p:spPr>
          <a:xfrm>
            <a:off x="965200" y="1567843"/>
            <a:ext cx="3712224" cy="37144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Overview of the App</a:t>
            </a:r>
          </a:p>
        </p:txBody>
      </p:sp>
      <p:grpSp>
        <p:nvGrpSpPr>
          <p:cNvPr id="13" name="Group 12">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4"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790A5C2-8E79-1998-82E9-85758357D2F5}"/>
              </a:ext>
            </a:extLst>
          </p:cNvPr>
          <p:cNvSpPr txBox="1"/>
          <p:nvPr/>
        </p:nvSpPr>
        <p:spPr>
          <a:xfrm>
            <a:off x="6209382" y="1128773"/>
            <a:ext cx="3894161" cy="3948052"/>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Predict if you have CKD.</a:t>
            </a:r>
          </a:p>
          <a:p>
            <a:pPr marL="285750" indent="-228600">
              <a:lnSpc>
                <a:spcPct val="90000"/>
              </a:lnSpc>
              <a:spcAft>
                <a:spcPts val="600"/>
              </a:spcAft>
              <a:buFont typeface="Arial" panose="020B0604020202020204" pitchFamily="34" charset="0"/>
              <a:buChar char="•"/>
            </a:pPr>
            <a:r>
              <a:rPr lang="en-US" sz="2400" dirty="0">
                <a:solidFill>
                  <a:schemeClr val="bg1"/>
                </a:solidFill>
              </a:rPr>
              <a:t>Keep the records of your medical history.</a:t>
            </a:r>
          </a:p>
          <a:p>
            <a:pPr marL="285750" indent="-228600">
              <a:lnSpc>
                <a:spcPct val="90000"/>
              </a:lnSpc>
              <a:spcAft>
                <a:spcPts val="600"/>
              </a:spcAft>
              <a:buFont typeface="Arial" panose="020B0604020202020204" pitchFamily="34" charset="0"/>
              <a:buChar char="•"/>
            </a:pPr>
            <a:r>
              <a:rPr lang="en-US" sz="2400" dirty="0">
                <a:solidFill>
                  <a:schemeClr val="bg1"/>
                </a:solidFill>
              </a:rPr>
              <a:t>Refers you the best doctors.</a:t>
            </a:r>
          </a:p>
          <a:p>
            <a:pPr marL="285750" indent="-228600">
              <a:lnSpc>
                <a:spcPct val="90000"/>
              </a:lnSpc>
              <a:spcAft>
                <a:spcPts val="600"/>
              </a:spcAft>
              <a:buFont typeface="Arial" panose="020B0604020202020204" pitchFamily="34" charset="0"/>
              <a:buChar char="•"/>
            </a:pPr>
            <a:r>
              <a:rPr lang="en-US" sz="2400" dirty="0">
                <a:solidFill>
                  <a:schemeClr val="bg1"/>
                </a:solidFill>
              </a:rPr>
              <a:t>Provides you the location of nearest medical stores.</a:t>
            </a:r>
          </a:p>
          <a:p>
            <a:pPr marL="285750" indent="-228600">
              <a:lnSpc>
                <a:spcPct val="90000"/>
              </a:lnSpc>
              <a:spcAft>
                <a:spcPts val="600"/>
              </a:spcAft>
              <a:buFont typeface="Arial" panose="020B0604020202020204" pitchFamily="34" charset="0"/>
              <a:buChar char="•"/>
            </a:pPr>
            <a:r>
              <a:rPr lang="en-US" sz="2400" dirty="0">
                <a:solidFill>
                  <a:schemeClr val="bg1"/>
                </a:solidFill>
              </a:rPr>
              <a:t>Emergency contacts.</a:t>
            </a:r>
          </a:p>
        </p:txBody>
      </p:sp>
    </p:spTree>
    <p:extLst>
      <p:ext uri="{BB962C8B-B14F-4D97-AF65-F5344CB8AC3E}">
        <p14:creationId xmlns:p14="http://schemas.microsoft.com/office/powerpoint/2010/main" val="172500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4F93062-C8C5-49C4-B90F-AA5653D57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772" y="1073777"/>
            <a:ext cx="5952404" cy="496126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TextBox 5">
            <a:extLst>
              <a:ext uri="{FF2B5EF4-FFF2-40B4-BE49-F238E27FC236}">
                <a16:creationId xmlns:a16="http://schemas.microsoft.com/office/drawing/2014/main" id="{D17A424F-E13E-8D8A-8417-5488261017B5}"/>
              </a:ext>
            </a:extLst>
          </p:cNvPr>
          <p:cNvSpPr txBox="1"/>
          <p:nvPr/>
        </p:nvSpPr>
        <p:spPr>
          <a:xfrm>
            <a:off x="6691370" y="1874520"/>
            <a:ext cx="3447288" cy="17922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bg1"/>
                </a:solidFill>
                <a:latin typeface="+mj-lt"/>
                <a:ea typeface="+mj-ea"/>
                <a:cs typeface="+mj-cs"/>
              </a:rPr>
              <a:t>0. Splash Screen</a:t>
            </a:r>
          </a:p>
        </p:txBody>
      </p:sp>
      <p:pic>
        <p:nvPicPr>
          <p:cNvPr id="5" name="Picture 4" descr="A picture containing square&#10;&#10;Description automatically generated">
            <a:extLst>
              <a:ext uri="{FF2B5EF4-FFF2-40B4-BE49-F238E27FC236}">
                <a16:creationId xmlns:a16="http://schemas.microsoft.com/office/drawing/2014/main" id="{4CAF44F3-9142-82DA-AA3B-2705B97B3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0515"/>
            <a:ext cx="2905125" cy="6455835"/>
          </a:xfrm>
          <a:prstGeom prst="rect">
            <a:avLst/>
          </a:prstGeom>
        </p:spPr>
      </p:pic>
    </p:spTree>
    <p:extLst>
      <p:ext uri="{BB962C8B-B14F-4D97-AF65-F5344CB8AC3E}">
        <p14:creationId xmlns:p14="http://schemas.microsoft.com/office/powerpoint/2010/main" val="168924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24">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816"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0099F9C-A97C-7303-EAA7-62A3CBD55BC2}"/>
              </a:ext>
            </a:extLst>
          </p:cNvPr>
          <p:cNvSpPr txBox="1"/>
          <p:nvPr/>
        </p:nvSpPr>
        <p:spPr>
          <a:xfrm>
            <a:off x="1514553" y="2621191"/>
            <a:ext cx="3894161" cy="1943985"/>
          </a:xfrm>
          <a:prstGeom prst="rect">
            <a:avLst/>
          </a:prstGeom>
        </p:spPr>
        <p:txBody>
          <a:bodyPr vert="horz" lIns="91440" tIns="45720" rIns="91440" bIns="45720" rtlCol="0" anchor="t">
            <a:normAutofit/>
          </a:bodyPr>
          <a:lstStyle/>
          <a:p>
            <a:pPr>
              <a:lnSpc>
                <a:spcPct val="90000"/>
              </a:lnSpc>
              <a:spcAft>
                <a:spcPts val="600"/>
              </a:spcAft>
            </a:pPr>
            <a:r>
              <a:rPr lang="en-US" sz="3600" dirty="0">
                <a:solidFill>
                  <a:schemeClr val="bg1"/>
                </a:solidFill>
              </a:rPr>
              <a:t>1. Register Page</a:t>
            </a:r>
          </a:p>
        </p:txBody>
      </p:sp>
      <p:pic>
        <p:nvPicPr>
          <p:cNvPr id="6" name="Picture 5" descr="Graphical user interface, application&#10;&#10;Description automatically generated">
            <a:extLst>
              <a:ext uri="{FF2B5EF4-FFF2-40B4-BE49-F238E27FC236}">
                <a16:creationId xmlns:a16="http://schemas.microsoft.com/office/drawing/2014/main" id="{7BF17C52-E057-A3DB-620D-01F1178B0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523" y="71934"/>
            <a:ext cx="2979371" cy="6620825"/>
          </a:xfrm>
          <a:prstGeom prst="rect">
            <a:avLst/>
          </a:prstGeom>
        </p:spPr>
      </p:pic>
    </p:spTree>
    <p:extLst>
      <p:ext uri="{BB962C8B-B14F-4D97-AF65-F5344CB8AC3E}">
        <p14:creationId xmlns:p14="http://schemas.microsoft.com/office/powerpoint/2010/main" val="230931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80AC955-FE18-59AE-E7D2-102578A01C91}"/>
              </a:ext>
            </a:extLst>
          </p:cNvPr>
          <p:cNvSpPr txBox="1"/>
          <p:nvPr/>
        </p:nvSpPr>
        <p:spPr>
          <a:xfrm>
            <a:off x="756746" y="2863018"/>
            <a:ext cx="4666592" cy="3304451"/>
          </a:xfrm>
          <a:prstGeom prst="rect">
            <a:avLst/>
          </a:prstGeom>
        </p:spPr>
        <p:txBody>
          <a:bodyPr vert="horz" lIns="91440" tIns="45720" rIns="91440" bIns="45720" rtlCol="0">
            <a:normAutofit/>
          </a:bodyPr>
          <a:lstStyle/>
          <a:p>
            <a:pPr>
              <a:lnSpc>
                <a:spcPct val="90000"/>
              </a:lnSpc>
              <a:spcAft>
                <a:spcPts val="600"/>
              </a:spcAft>
            </a:pPr>
            <a:r>
              <a:rPr lang="en-US" sz="3600" dirty="0">
                <a:solidFill>
                  <a:schemeClr val="bg1"/>
                </a:solidFill>
              </a:rPr>
              <a:t>2. Login Page</a:t>
            </a:r>
          </a:p>
        </p:txBody>
      </p:sp>
      <p:pic>
        <p:nvPicPr>
          <p:cNvPr id="6" name="Picture 5" descr="Graphical user interface, application&#10;&#10;Description automatically generated">
            <a:extLst>
              <a:ext uri="{FF2B5EF4-FFF2-40B4-BE49-F238E27FC236}">
                <a16:creationId xmlns:a16="http://schemas.microsoft.com/office/drawing/2014/main" id="{67997CF0-59D6-CD15-01FE-47E1B1FBA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914" y="80347"/>
            <a:ext cx="2971799" cy="6604000"/>
          </a:xfrm>
          <a:prstGeom prst="rect">
            <a:avLst/>
          </a:prstGeom>
        </p:spPr>
      </p:pic>
    </p:spTree>
    <p:extLst>
      <p:ext uri="{BB962C8B-B14F-4D97-AF65-F5344CB8AC3E}">
        <p14:creationId xmlns:p14="http://schemas.microsoft.com/office/powerpoint/2010/main" val="244297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147969B-2047-2A13-1842-B84251084E96}"/>
              </a:ext>
            </a:extLst>
          </p:cNvPr>
          <p:cNvSpPr txBox="1"/>
          <p:nvPr/>
        </p:nvSpPr>
        <p:spPr>
          <a:xfrm>
            <a:off x="756746" y="2863018"/>
            <a:ext cx="4666592" cy="3304451"/>
          </a:xfrm>
          <a:prstGeom prst="rect">
            <a:avLst/>
          </a:prstGeom>
        </p:spPr>
        <p:txBody>
          <a:bodyPr vert="horz" lIns="91440" tIns="45720" rIns="91440" bIns="45720" rtlCol="0">
            <a:normAutofit/>
          </a:bodyPr>
          <a:lstStyle/>
          <a:p>
            <a:pPr>
              <a:lnSpc>
                <a:spcPct val="90000"/>
              </a:lnSpc>
              <a:spcAft>
                <a:spcPts val="600"/>
              </a:spcAft>
            </a:pPr>
            <a:r>
              <a:rPr lang="en-US" sz="3600" dirty="0">
                <a:solidFill>
                  <a:schemeClr val="bg1"/>
                </a:solidFill>
              </a:rPr>
              <a:t>3. Dashboard</a:t>
            </a:r>
          </a:p>
        </p:txBody>
      </p:sp>
      <p:pic>
        <p:nvPicPr>
          <p:cNvPr id="6" name="Picture 5" descr="Graphical user interface&#10;&#10;Description automatically generated with medium confidence">
            <a:extLst>
              <a:ext uri="{FF2B5EF4-FFF2-40B4-BE49-F238E27FC236}">
                <a16:creationId xmlns:a16="http://schemas.microsoft.com/office/drawing/2014/main" id="{778F6ACD-0EE5-6021-28E1-226025EAB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06764"/>
            <a:ext cx="2948023" cy="6551165"/>
          </a:xfrm>
          <a:prstGeom prst="rect">
            <a:avLst/>
          </a:prstGeom>
        </p:spPr>
      </p:pic>
    </p:spTree>
    <p:extLst>
      <p:ext uri="{BB962C8B-B14F-4D97-AF65-F5344CB8AC3E}">
        <p14:creationId xmlns:p14="http://schemas.microsoft.com/office/powerpoint/2010/main" val="284287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417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Are You At Increased Risk for Chronic Kidney Disease? (CKD)</vt:lpstr>
      <vt:lpstr>PowerPoint Presentation</vt:lpstr>
      <vt:lpstr>PowerPoint Presentation</vt:lpstr>
      <vt:lpstr>PowerPoint Presentation</vt:lpstr>
      <vt:lpstr>PowerPoint Presentation</vt:lpstr>
      <vt:lpstr>PowerPoint Presentation</vt:lpstr>
      <vt:lpstr>PowerPoint Presentation</vt:lpstr>
      <vt:lpstr>ML Model</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Nirdesh Singh</dc:creator>
  <cp:lastModifiedBy>Nirdesh Singh</cp:lastModifiedBy>
  <cp:revision>1</cp:revision>
  <dcterms:created xsi:type="dcterms:W3CDTF">2022-05-15T17:16:49Z</dcterms:created>
  <dcterms:modified xsi:type="dcterms:W3CDTF">2022-05-17T11:05:43Z</dcterms:modified>
</cp:coreProperties>
</file>