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50B7D1-F947-472C-8863-83C2396BE5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B6C-5169-424D-A8CA-379B217A73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7" b="34095"/>
          <a:stretch/>
        </p:blipFill>
        <p:spPr>
          <a:xfrm>
            <a:off x="-2" y="4715"/>
            <a:ext cx="1219200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3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7D1-F947-472C-8863-83C2396BE5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B6C-5169-424D-A8CA-379B217A73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6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58400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10058400" cy="402336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7D1-F947-472C-8863-83C2396BE5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B6C-5169-424D-A8CA-379B217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3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7D1-F947-472C-8863-83C2396BE5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B6C-5169-424D-A8CA-379B217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4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7D1-F947-472C-8863-83C2396BE5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B6C-5169-424D-A8CA-379B217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7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7D1-F947-472C-8863-83C2396BE5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B6C-5169-424D-A8CA-379B217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7D1-F947-472C-8863-83C2396BE5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B6C-5169-424D-A8CA-379B217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4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7D1-F947-472C-8863-83C2396BE5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23B6C-5169-424D-A8CA-379B217A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5840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6" y="2084832"/>
            <a:ext cx="1005840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50B7D1-F947-472C-8863-83C2396BE57C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223B6C-5169-424D-A8CA-379B217A739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w Cen MT" panose="020B0602020104020603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w Cen MT" panose="020B0602020104020603" pitchFamily="34" charset="0"/>
        <a:buChar char="+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w Cen MT" panose="020B0602020104020603" pitchFamily="34" charset="0"/>
        <a:buChar char="*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130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20: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list now contains</a:t>
            </a:r>
          </a:p>
          <a:p>
            <a:r>
              <a:rPr lang="en-US" dirty="0" smtClean="0"/>
              <a:t>	Element 0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Luke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	Element </a:t>
            </a:r>
            <a:r>
              <a:rPr lang="en-US" dirty="0"/>
              <a:t>1: </a:t>
            </a:r>
            <a:r>
              <a:rPr lang="en-US" dirty="0" smtClean="0"/>
              <a:t>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Joseph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	Element </a:t>
            </a:r>
            <a:r>
              <a:rPr lang="en-US" dirty="0"/>
              <a:t>2: </a:t>
            </a:r>
            <a:r>
              <a:rPr lang="en-US" dirty="0" smtClean="0"/>
              <a:t>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	Element </a:t>
            </a:r>
            <a:r>
              <a:rPr lang="en-US" dirty="0"/>
              <a:t>3: </a:t>
            </a:r>
            <a:r>
              <a:rPr lang="en-US" dirty="0" smtClean="0"/>
              <a:t>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Leia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r>
              <a:rPr lang="en-US" b="1" dirty="0" smtClean="0"/>
              <a:t> </a:t>
            </a:r>
            <a:r>
              <a:rPr lang="en-US" dirty="0" smtClean="0"/>
              <a:t>method returns </a:t>
            </a:r>
            <a:r>
              <a:rPr lang="en-US" dirty="0"/>
              <a:t>the number of elements in this </a:t>
            </a:r>
            <a:r>
              <a:rPr lang="en-US" dirty="0" smtClean="0"/>
              <a:t>list.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our example, the </a:t>
            </a:r>
            <a:r>
              <a:rPr lang="en-US" dirty="0" err="1"/>
              <a:t>ArrayList</a:t>
            </a:r>
            <a:r>
              <a:rPr lang="en-US" dirty="0"/>
              <a:t> has </a:t>
            </a:r>
            <a:r>
              <a:rPr lang="en-US" dirty="0" smtClean="0"/>
              <a:t>four elements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returns 4</a:t>
            </a:r>
          </a:p>
        </p:txBody>
      </p:sp>
    </p:spTree>
    <p:extLst>
      <p:ext uri="{BB962C8B-B14F-4D97-AF65-F5344CB8AC3E}">
        <p14:creationId xmlns:p14="http://schemas.microsoft.com/office/powerpoint/2010/main" val="18920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first element of an </a:t>
            </a:r>
            <a:r>
              <a:rPr lang="en-US" dirty="0" err="1"/>
              <a:t>ArrayList</a:t>
            </a:r>
            <a:r>
              <a:rPr lang="en-US" dirty="0"/>
              <a:t> object </a:t>
            </a:r>
            <a:r>
              <a:rPr lang="en-US" dirty="0" smtClean="0"/>
              <a:t>is stored </a:t>
            </a:r>
            <a:r>
              <a:rPr lang="en-US" dirty="0"/>
              <a:t>at position zero.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last element of an </a:t>
            </a:r>
            <a:r>
              <a:rPr lang="en-US" dirty="0" err="1"/>
              <a:t>ArrayList</a:t>
            </a:r>
            <a:r>
              <a:rPr lang="en-US" dirty="0"/>
              <a:t> object </a:t>
            </a:r>
            <a:r>
              <a:rPr lang="en-US" dirty="0" smtClean="0"/>
              <a:t>is stored </a:t>
            </a:r>
            <a:r>
              <a:rPr lang="en-US" dirty="0"/>
              <a:t>at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size() – 1</a:t>
            </a:r>
          </a:p>
        </p:txBody>
      </p:sp>
    </p:spTree>
    <p:extLst>
      <p:ext uri="{BB962C8B-B14F-4D97-AF65-F5344CB8AC3E}">
        <p14:creationId xmlns:p14="http://schemas.microsoft.com/office/powerpoint/2010/main" val="2772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  <a:r>
              <a:rPr lang="en-US" b="1" dirty="0" smtClean="0"/>
              <a:t> </a:t>
            </a:r>
            <a:r>
              <a:rPr lang="en-US" dirty="0" smtClean="0"/>
              <a:t>method returns </a:t>
            </a:r>
            <a:r>
              <a:rPr lang="en-US" dirty="0"/>
              <a:t>the element at the specified position in this list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Examples</a:t>
            </a:r>
            <a:r>
              <a:rPr lang="en-US" dirty="0"/>
              <a:t>:</a:t>
            </a:r>
          </a:p>
          <a:p>
            <a:r>
              <a:rPr lang="en-US" dirty="0" smtClean="0"/>
              <a:t>	Obtain </a:t>
            </a:r>
            <a:r>
              <a:rPr lang="en-US" dirty="0"/>
              <a:t>the element at the start of the list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name1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	Obtain </a:t>
            </a:r>
            <a:r>
              <a:rPr lang="en-US" dirty="0"/>
              <a:t>the element at the end of the list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name2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- 1);</a:t>
            </a:r>
          </a:p>
        </p:txBody>
      </p:sp>
    </p:spTree>
    <p:extLst>
      <p:ext uri="{BB962C8B-B14F-4D97-AF65-F5344CB8AC3E}">
        <p14:creationId xmlns:p14="http://schemas.microsoft.com/office/powerpoint/2010/main" val="41664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index, E element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method replaces </a:t>
            </a:r>
            <a:r>
              <a:rPr lang="en-US" dirty="0"/>
              <a:t>the element at the specified position in this list with the specified element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Example</a:t>
            </a:r>
            <a:r>
              <a:rPr lang="en-US" dirty="0" smtClean="0"/>
              <a:t>: Replaces Joseph with Joe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names.set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“Joe”);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1"/>
            <a:ext cx="10058400" cy="438497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 Suppose </a:t>
            </a:r>
            <a:r>
              <a:rPr lang="en-US" dirty="0"/>
              <a:t>we </a:t>
            </a:r>
            <a:r>
              <a:rPr lang="en-US" dirty="0" smtClean="0"/>
              <a:t>execute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days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(“Monday”);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(“Wednesday”);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(“Saturday”);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days.add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“Sunday”);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days.set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“Thursday”);</a:t>
            </a:r>
          </a:p>
        </p:txBody>
      </p:sp>
    </p:spTree>
    <p:extLst>
      <p:ext uri="{BB962C8B-B14F-4D97-AF65-F5344CB8AC3E}">
        <p14:creationId xmlns:p14="http://schemas.microsoft.com/office/powerpoint/2010/main" val="39718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Data </a:t>
            </a:r>
            <a:r>
              <a:rPr lang="en-US" dirty="0"/>
              <a:t>in the </a:t>
            </a:r>
            <a:r>
              <a:rPr lang="en-US" dirty="0" err="1"/>
              <a:t>ArrayList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Element </a:t>
            </a:r>
            <a:r>
              <a:rPr lang="en-US" dirty="0"/>
              <a:t>0: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r>
              <a:rPr lang="en-US" dirty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Element </a:t>
            </a:r>
            <a:r>
              <a:rPr lang="en-US" dirty="0"/>
              <a:t>1: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lang="en-US" dirty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Element </a:t>
            </a:r>
            <a:r>
              <a:rPr lang="en-US" dirty="0"/>
              <a:t>2</a:t>
            </a:r>
            <a:r>
              <a:rPr lang="en-US" dirty="0" smtClean="0"/>
              <a:t>: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Thursday</a:t>
            </a:r>
            <a:r>
              <a:rPr lang="en-US" dirty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Element </a:t>
            </a:r>
            <a:r>
              <a:rPr lang="en-US" dirty="0"/>
              <a:t>3: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Saturday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1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  <a:r>
              <a:rPr lang="en-US" dirty="0" smtClean="0"/>
              <a:t> method removes </a:t>
            </a:r>
            <a:r>
              <a:rPr lang="en-US" dirty="0"/>
              <a:t>the element at the specified position in this list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 Assume </a:t>
            </a:r>
            <a:r>
              <a:rPr lang="en-US" dirty="0"/>
              <a:t>we have the list on </a:t>
            </a:r>
            <a:r>
              <a:rPr lang="en-US" dirty="0" smtClean="0"/>
              <a:t>the previous </a:t>
            </a:r>
            <a:r>
              <a:rPr lang="en-US" dirty="0"/>
              <a:t>slide and we execute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 //Removes element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list is now</a:t>
            </a:r>
          </a:p>
          <a:p>
            <a:r>
              <a:rPr lang="en-US" dirty="0" smtClean="0"/>
              <a:t>	Element </a:t>
            </a:r>
            <a:r>
              <a:rPr lang="en-US" dirty="0"/>
              <a:t>0: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lang="en-US" dirty="0"/>
              <a:t>”</a:t>
            </a:r>
          </a:p>
          <a:p>
            <a:r>
              <a:rPr lang="en-US" dirty="0" smtClean="0"/>
              <a:t>	Element </a:t>
            </a:r>
            <a:r>
              <a:rPr lang="en-US" dirty="0"/>
              <a:t>1: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Thursday</a:t>
            </a:r>
            <a:r>
              <a:rPr lang="en-US" dirty="0"/>
              <a:t>”</a:t>
            </a:r>
          </a:p>
          <a:p>
            <a:r>
              <a:rPr lang="en-US" dirty="0" smtClean="0"/>
              <a:t>	Element </a:t>
            </a:r>
            <a:r>
              <a:rPr lang="en-US" dirty="0"/>
              <a:t>2: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Saturday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3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remove method also removes </a:t>
            </a:r>
            <a:r>
              <a:rPr lang="en-US" dirty="0"/>
              <a:t>the first occurrence of the specified element from this list, if it is </a:t>
            </a:r>
            <a:r>
              <a:rPr lang="en-US" dirty="0" smtClean="0"/>
              <a:t>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(“Thursday”);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list is now</a:t>
            </a:r>
          </a:p>
          <a:p>
            <a:r>
              <a:rPr lang="en-US" dirty="0" smtClean="0"/>
              <a:t>	Element 0</a:t>
            </a:r>
            <a:r>
              <a:rPr lang="en-US" dirty="0"/>
              <a:t>: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lang="en-US" dirty="0"/>
              <a:t>”</a:t>
            </a:r>
          </a:p>
          <a:p>
            <a:r>
              <a:rPr lang="en-US" dirty="0" smtClean="0"/>
              <a:t>	Element </a:t>
            </a:r>
            <a:r>
              <a:rPr lang="en-US" dirty="0"/>
              <a:t>1: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Saturday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8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lecture, you should </a:t>
            </a:r>
            <a:r>
              <a:rPr lang="en-US" dirty="0" smtClean="0"/>
              <a:t>know the following: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err="1">
                <a:cs typeface="Courier New" panose="02070309020205020404" pitchFamily="49" charset="0"/>
              </a:rPr>
              <a:t>ArrayList</a:t>
            </a:r>
            <a:r>
              <a:rPr lang="en-US" dirty="0"/>
              <a:t>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to use some of the methods in </a:t>
            </a:r>
            <a:r>
              <a:rPr lang="en-US" dirty="0" smtClean="0"/>
              <a:t>the </a:t>
            </a:r>
            <a:r>
              <a:rPr lang="en-US" dirty="0" err="1" smtClean="0">
                <a:cs typeface="Courier New" panose="02070309020205020404" pitchFamily="49" charset="0"/>
              </a:rPr>
              <a:t>ArrayList</a:t>
            </a:r>
            <a:r>
              <a:rPr lang="en-US" dirty="0" smtClean="0"/>
              <a:t> </a:t>
            </a:r>
            <a:r>
              <a:rPr lang="en-US" dirty="0"/>
              <a:t>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difference between arrays and </a:t>
            </a:r>
            <a:r>
              <a:rPr lang="en-US" dirty="0" smtClean="0"/>
              <a:t>the </a:t>
            </a:r>
            <a:r>
              <a:rPr lang="en-US" dirty="0" err="1" smtClean="0">
                <a:cs typeface="Courier New" panose="02070309020205020404" pitchFamily="49" charset="0"/>
              </a:rPr>
              <a:t>ArrayList</a:t>
            </a:r>
            <a:r>
              <a:rPr lang="en-US" dirty="0" smtClean="0"/>
              <a:t> </a:t>
            </a:r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5552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 </a:t>
            </a:r>
            <a:r>
              <a:rPr lang="en-US" dirty="0"/>
              <a:t>of a method with </a:t>
            </a:r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method on the next slide </a:t>
            </a:r>
            <a:r>
              <a:rPr lang="en-US" dirty="0" smtClean="0"/>
              <a:t>returns the </a:t>
            </a:r>
            <a:r>
              <a:rPr lang="en-US" dirty="0"/>
              <a:t>number of Strings in an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object that start with an </a:t>
            </a:r>
            <a:r>
              <a:rPr lang="en-US" dirty="0" smtClean="0"/>
              <a:t>alphabetic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85800"/>
            <a:ext cx="109728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numAlpha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k= 0; k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k++){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(k); // get String is position 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tmp.charAt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get first char. in the String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(('a'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'z') || ('A'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'Z'))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//end for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09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Standard Java arrays </a:t>
            </a:r>
            <a:r>
              <a:rPr lang="en-US" dirty="0"/>
              <a:t>have a fixed number of </a:t>
            </a:r>
            <a:r>
              <a:rPr lang="en-US" dirty="0" smtClean="0"/>
              <a:t>elements, </a:t>
            </a:r>
            <a:r>
              <a:rPr lang="en-US" dirty="0"/>
              <a:t>which means that you must know in advance how many elements an array will hold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Example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array,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/>
              <a:t>, contains exactly 10 </a:t>
            </a:r>
            <a:r>
              <a:rPr lang="en-US" dirty="0" smtClean="0"/>
              <a:t>elements. We </a:t>
            </a:r>
            <a:r>
              <a:rPr lang="en-US" dirty="0"/>
              <a:t>cannot </a:t>
            </a:r>
            <a:r>
              <a:rPr lang="en-US" dirty="0" smtClean="0"/>
              <a:t>increase or </a:t>
            </a:r>
            <a:r>
              <a:rPr lang="en-US" dirty="0"/>
              <a:t>decrease the number </a:t>
            </a:r>
            <a:r>
              <a:rPr lang="en-US" dirty="0" smtClean="0"/>
              <a:t>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>
                <a:cs typeface="Courier New" panose="02070309020205020404" pitchFamily="49" charset="0"/>
              </a:rPr>
              <a:t>ArrayList</a:t>
            </a:r>
            <a:r>
              <a:rPr lang="en-US" dirty="0"/>
              <a:t> class allows us to create lists </a:t>
            </a:r>
            <a:r>
              <a:rPr lang="en-US" dirty="0" smtClean="0"/>
              <a:t>that where </a:t>
            </a:r>
            <a:r>
              <a:rPr lang="en-US" dirty="0"/>
              <a:t>the number of elements can </a:t>
            </a:r>
            <a:r>
              <a:rPr lang="en-US" dirty="0" smtClean="0"/>
              <a:t>be increased </a:t>
            </a:r>
            <a:r>
              <a:rPr lang="en-US" dirty="0"/>
              <a:t>or decreased.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now we’ll create </a:t>
            </a:r>
            <a:r>
              <a:rPr lang="en-US" dirty="0" err="1">
                <a:cs typeface="Courier New" panose="02070309020205020404" pitchFamily="49" charset="0"/>
              </a:rPr>
              <a:t>ArrayList</a:t>
            </a:r>
            <a:r>
              <a:rPr lang="en-US" dirty="0"/>
              <a:t> objects </a:t>
            </a:r>
            <a:r>
              <a:rPr lang="en-US" dirty="0" smtClean="0"/>
              <a:t>that contain Strings.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Important</a:t>
            </a:r>
            <a:r>
              <a:rPr lang="en-US" dirty="0" smtClean="0"/>
              <a:t>: Make </a:t>
            </a:r>
            <a:r>
              <a:rPr lang="en-US" dirty="0"/>
              <a:t>sure to start all java files that use </a:t>
            </a:r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object with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962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6" y="2084832"/>
            <a:ext cx="10483511" cy="4023360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Syntax for creating </a:t>
            </a:r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object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State </a:t>
            </a:r>
            <a:r>
              <a:rPr lang="en-US" dirty="0"/>
              <a:t>the type of data that will be stored </a:t>
            </a:r>
            <a:r>
              <a:rPr lang="en-US" dirty="0" smtClean="0"/>
              <a:t>in the </a:t>
            </a:r>
            <a:r>
              <a:rPr lang="en-US" dirty="0" err="1">
                <a:cs typeface="Courier New" panose="02070309020205020404" pitchFamily="49" charset="0"/>
              </a:rPr>
              <a:t>ArrayList</a:t>
            </a:r>
            <a:r>
              <a:rPr lang="en-US" dirty="0"/>
              <a:t> object inside the </a:t>
            </a:r>
            <a:r>
              <a:rPr lang="en-US" dirty="0" smtClean="0"/>
              <a:t>diamond operators &lt;&gt;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 Creating an </a:t>
            </a:r>
            <a:r>
              <a:rPr lang="en-US" dirty="0" err="1"/>
              <a:t>ArrayList</a:t>
            </a:r>
            <a:r>
              <a:rPr lang="en-US" dirty="0"/>
              <a:t> object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dirty="0" smtClean="0"/>
              <a:t> contains </a:t>
            </a:r>
            <a:r>
              <a:rPr lang="en-US" dirty="0"/>
              <a:t>an address </a:t>
            </a:r>
            <a:r>
              <a:rPr lang="en-US" dirty="0" smtClean="0"/>
              <a:t>where we </a:t>
            </a:r>
            <a:r>
              <a:rPr lang="en-US" dirty="0"/>
              <a:t>can find the </a:t>
            </a:r>
            <a:r>
              <a:rPr lang="en-US" dirty="0" err="1"/>
              <a:t>ArrayList</a:t>
            </a:r>
            <a:r>
              <a:rPr lang="en-US" dirty="0"/>
              <a:t> object. This </a:t>
            </a:r>
            <a:r>
              <a:rPr lang="en-US" dirty="0" smtClean="0"/>
              <a:t>is similar </a:t>
            </a:r>
            <a:r>
              <a:rPr lang="en-US" dirty="0"/>
              <a:t>to an array.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expression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r>
              <a:rPr lang="en-US" dirty="0" smtClean="0"/>
              <a:t>” reserves </a:t>
            </a:r>
            <a:r>
              <a:rPr lang="en-US" dirty="0"/>
              <a:t>memory for the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object.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memory address of the </a:t>
            </a:r>
            <a:r>
              <a:rPr lang="en-US" dirty="0" err="1"/>
              <a:t>ArrayList</a:t>
            </a:r>
            <a:r>
              <a:rPr lang="en-US" dirty="0"/>
              <a:t> object </a:t>
            </a:r>
            <a:r>
              <a:rPr lang="en-US" dirty="0" smtClean="0"/>
              <a:t>is assigned </a:t>
            </a:r>
            <a:r>
              <a:rPr lang="en-US" dirty="0"/>
              <a:t>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add(E element)</a:t>
            </a:r>
            <a:r>
              <a:rPr lang="en-US" b="1" smtClean="0"/>
              <a:t> </a:t>
            </a:r>
            <a:r>
              <a:rPr lang="en-US" dirty="0" smtClean="0"/>
              <a:t>method appends a specified </a:t>
            </a:r>
            <a:r>
              <a:rPr lang="en-US" dirty="0"/>
              <a:t>element to the </a:t>
            </a:r>
            <a:r>
              <a:rPr lang="en-US" dirty="0" smtClean="0"/>
              <a:t>end </a:t>
            </a:r>
            <a:r>
              <a:rPr lang="en-US" dirty="0"/>
              <a:t>of </a:t>
            </a:r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index, E element)</a:t>
            </a:r>
            <a:r>
              <a:rPr lang="en-US" b="1" dirty="0" smtClean="0"/>
              <a:t> </a:t>
            </a:r>
            <a:r>
              <a:rPr lang="en-US" dirty="0" smtClean="0"/>
              <a:t>method inserts a </a:t>
            </a:r>
            <a:r>
              <a:rPr lang="en-US" dirty="0"/>
              <a:t>specified element at </a:t>
            </a:r>
            <a:r>
              <a:rPr lang="en-US" dirty="0" smtClean="0"/>
              <a:t>a specified </a:t>
            </a:r>
            <a:r>
              <a:rPr lang="en-US" dirty="0"/>
              <a:t>position in </a:t>
            </a:r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/>
              <a:t>. Shifts the element currently at that position (if any) and any subsequent elements to the right (adds one to their indices).</a:t>
            </a:r>
          </a:p>
        </p:txBody>
      </p:sp>
    </p:spTree>
    <p:extLst>
      <p:ext uri="{BB962C8B-B14F-4D97-AF65-F5344CB8AC3E}">
        <p14:creationId xmlns:p14="http://schemas.microsoft.com/office/powerpoint/2010/main" val="36148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 Adding an element to </a:t>
            </a:r>
            <a:r>
              <a:rPr lang="en-US" dirty="0"/>
              <a:t>the end </a:t>
            </a:r>
            <a:r>
              <a:rPr lang="en-US" dirty="0" smtClean="0"/>
              <a:t>of an </a:t>
            </a:r>
            <a:r>
              <a:rPr lang="en-US" dirty="0" err="1"/>
              <a:t>ArrayList</a:t>
            </a:r>
            <a:r>
              <a:rPr lang="en-US" dirty="0"/>
              <a:t> object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(“Luke”);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(“Leia”);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 Adding elements </a:t>
            </a:r>
            <a:r>
              <a:rPr lang="en-US" dirty="0"/>
              <a:t>to the </a:t>
            </a:r>
            <a:r>
              <a:rPr lang="en-US" dirty="0" err="1" smtClean="0"/>
              <a:t>ArrayList</a:t>
            </a:r>
            <a:r>
              <a:rPr lang="en-US" dirty="0" smtClean="0"/>
              <a:t> object at a specified position.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“Joseph”);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“Mary”);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2D2EB77-5A8F-4114-AF74-E6931E21B86F}" vid="{53903767-BA83-4B5F-9BDB-53F3EECAE9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Lecture</Template>
  <TotalTime>528</TotalTime>
  <Words>481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Math 130</vt:lpstr>
      <vt:lpstr>Objective</vt:lpstr>
      <vt:lpstr>ArrayList</vt:lpstr>
      <vt:lpstr>Arraylist</vt:lpstr>
      <vt:lpstr>ArrayList</vt:lpstr>
      <vt:lpstr>ArrayList</vt:lpstr>
      <vt:lpstr>Add Method</vt:lpstr>
      <vt:lpstr>Add Method</vt:lpstr>
      <vt:lpstr>Add Method</vt:lpstr>
      <vt:lpstr>Add Method</vt:lpstr>
      <vt:lpstr>Size Method</vt:lpstr>
      <vt:lpstr>Size Method</vt:lpstr>
      <vt:lpstr>Get Method</vt:lpstr>
      <vt:lpstr>Set Method</vt:lpstr>
      <vt:lpstr>Methods</vt:lpstr>
      <vt:lpstr>PowerPoint Presentation</vt:lpstr>
      <vt:lpstr>Remove Method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130</dc:title>
  <dc:creator>Raul Soto</dc:creator>
  <cp:lastModifiedBy>SWC-Student</cp:lastModifiedBy>
  <cp:revision>19</cp:revision>
  <dcterms:created xsi:type="dcterms:W3CDTF">2015-03-19T03:46:40Z</dcterms:created>
  <dcterms:modified xsi:type="dcterms:W3CDTF">2016-04-06T02:55:06Z</dcterms:modified>
</cp:coreProperties>
</file>