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Condensed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73">
          <p15:clr>
            <a:srgbClr val="000000"/>
          </p15:clr>
        </p15:guide>
        <p15:guide id="2" pos="24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gPZ2Rj++2BV50TvZgWNuV/EObm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367337F-B2CC-4EDB-B6EA-98F2F1C9B2EF}">
  <a:tblStyle styleId="{7367337F-B2CC-4EDB-B6EA-98F2F1C9B2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73" orient="horz"/>
        <p:guide pos="2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Condensed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CondensedLight-italic.fntdata"/><Relationship Id="rId23" Type="http://schemas.openxmlformats.org/officeDocument/2006/relationships/font" Target="fonts/RobotoCondense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RobotoCondensedLigh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</a:t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Madison</a:t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Shiv</a:t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Andrew</a:t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Andrew</a:t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Michael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passive current draws- led, chip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active - wifi</a:t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Andrew</a:t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Blake</a:t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Raj</a:t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2"/>
          <p:cNvSpPr txBox="1"/>
          <p:nvPr>
            <p:ph idx="1" type="subTitle"/>
          </p:nvPr>
        </p:nvSpPr>
        <p:spPr>
          <a:xfrm>
            <a:off x="4024461" y="3793068"/>
            <a:ext cx="6795913" cy="168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7F7F7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marR="0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type="ctrTitle"/>
          </p:nvPr>
        </p:nvSpPr>
        <p:spPr>
          <a:xfrm>
            <a:off x="4024462" y="333633"/>
            <a:ext cx="6795913" cy="34594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4200"/>
              <a:buFont typeface="Roboto"/>
              <a:buNone/>
              <a:defRPr b="1" i="0" sz="4200" u="none" cap="none" strike="noStrik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 rot="5400000">
            <a:off x="75906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 rot="5400000">
            <a:off x="1875632" y="-1129506"/>
            <a:ext cx="5811838" cy="88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" type="body"/>
          </p:nvPr>
        </p:nvSpPr>
        <p:spPr>
          <a:xfrm>
            <a:off x="381000" y="1215484"/>
            <a:ext cx="11430000" cy="459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4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379048" y="1215483"/>
            <a:ext cx="5615353" cy="496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2" type="body"/>
          </p:nvPr>
        </p:nvSpPr>
        <p:spPr>
          <a:xfrm>
            <a:off x="6197600" y="1215483"/>
            <a:ext cx="5613400" cy="496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81001" y="1235113"/>
            <a:ext cx="561763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7"/>
          <p:cNvSpPr txBox="1"/>
          <p:nvPr>
            <p:ph idx="2" type="body"/>
          </p:nvPr>
        </p:nvSpPr>
        <p:spPr>
          <a:xfrm>
            <a:off x="381001" y="2078657"/>
            <a:ext cx="5617633" cy="4111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3" type="body"/>
          </p:nvPr>
        </p:nvSpPr>
        <p:spPr>
          <a:xfrm>
            <a:off x="6172200" y="1235113"/>
            <a:ext cx="56388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7"/>
          <p:cNvSpPr txBox="1"/>
          <p:nvPr>
            <p:ph idx="4" type="body"/>
          </p:nvPr>
        </p:nvSpPr>
        <p:spPr>
          <a:xfrm>
            <a:off x="6172200" y="2078657"/>
            <a:ext cx="5638800" cy="4111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7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381001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200"/>
              <a:buFont typeface="Robot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313768" y="457201"/>
            <a:ext cx="7497233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381001" y="2274849"/>
            <a:ext cx="3932767" cy="3594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381001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200"/>
              <a:buFont typeface="Robot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/>
          <p:nvPr>
            <p:ph idx="2" type="pic"/>
          </p:nvPr>
        </p:nvSpPr>
        <p:spPr>
          <a:xfrm>
            <a:off x="4313768" y="457201"/>
            <a:ext cx="7497233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81001" y="2274849"/>
            <a:ext cx="3932767" cy="3594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 rot="5400000">
            <a:off x="3797823" y="-2201338"/>
            <a:ext cx="4596355" cy="11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  <a:defRPr b="1" i="0" sz="3600" u="none" cap="none" strike="noStrik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381000" y="1215484"/>
            <a:ext cx="11430000" cy="459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3810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6154" y="5811839"/>
            <a:ext cx="5941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9067800" y="581183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1" type="subTitle"/>
          </p:nvPr>
        </p:nvSpPr>
        <p:spPr>
          <a:xfrm>
            <a:off x="4024450" y="3793080"/>
            <a:ext cx="67959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rPr lang="en-US"/>
              <a:t>By: Shiv Chopra, Blake Heard, Madison Hester, Michael Knudson, Raj Patel, Andrew Trimper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rPr lang="en-US"/>
              <a:t>Date: January 16, 2019</a:t>
            </a:r>
            <a:endParaRPr/>
          </a:p>
        </p:txBody>
      </p:sp>
      <p:sp>
        <p:nvSpPr>
          <p:cNvPr id="77" name="Google Shape;77;p1"/>
          <p:cNvSpPr txBox="1"/>
          <p:nvPr>
            <p:ph type="ctrTitle"/>
          </p:nvPr>
        </p:nvSpPr>
        <p:spPr>
          <a:xfrm>
            <a:off x="4024462" y="333633"/>
            <a:ext cx="6795913" cy="34594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4200"/>
              <a:buFont typeface="Roboto"/>
              <a:buNone/>
            </a:pPr>
            <a:r>
              <a:rPr lang="en-US"/>
              <a:t>Meterrific: Adding Smart Functionality to Traditional Parking Meters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381000" y="556789"/>
            <a:ext cx="11430000" cy="57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7200"/>
              <a:t>Questions?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idx="1" type="body"/>
          </p:nvPr>
        </p:nvSpPr>
        <p:spPr>
          <a:xfrm>
            <a:off x="381000" y="1130821"/>
            <a:ext cx="11430000" cy="4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main goal of Meterrific is to develop a smart add-on for existing parking meters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Why?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Address main points or issues with urban street parking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Minimize time spent and gas wasted looking for parking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Minimize stress associated with city parking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sensors to identify spot availability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Relay information to users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Navigate to open parking spots near destination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Re-route users if selected spot becomes unavailable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team is requesting $164.20 in funding to develop the prototype</a:t>
            </a:r>
            <a:endParaRPr/>
          </a:p>
        </p:txBody>
      </p:sp>
      <p:sp>
        <p:nvSpPr>
          <p:cNvPr id="83" name="Google Shape;83;p2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idx="1" type="body"/>
          </p:nvPr>
        </p:nvSpPr>
        <p:spPr>
          <a:xfrm>
            <a:off x="381000" y="1215484"/>
            <a:ext cx="11430000" cy="4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Target population: people driving in heavily populated cities with street parking and associated parking meters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Parking Meter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Protects processing unit from the environment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Keeps track of overall status and sends status to a cloud database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Mobile App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Navigates user to the closest parking spot near specified destination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Receives meter status from cloud database and re-routes user as necessary in real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 can pay for the meter through the app</a:t>
            </a:r>
            <a:endParaRPr/>
          </a:p>
        </p:txBody>
      </p:sp>
      <p:sp>
        <p:nvSpPr>
          <p:cNvPr id="89" name="Google Shape;89;p3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Qualitative Goals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idx="1" type="body"/>
          </p:nvPr>
        </p:nvSpPr>
        <p:spPr>
          <a:xfrm>
            <a:off x="381000" y="1215484"/>
            <a:ext cx="11430000" cy="4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•"/>
            </a:pPr>
            <a:r>
              <a:rPr lang="en-US"/>
              <a:t>Attachment to existing parking meter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Interchangeable connection point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Customizable part between connection point and parking meter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•"/>
            </a:pPr>
            <a:r>
              <a:rPr lang="en-US"/>
              <a:t>Electronics Housing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Protects electronics from environmental factors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Waterproof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Impact resistance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Smallest possible size and mass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Custom 3D-printed component cutouts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Waterproof Shell</a:t>
            </a:r>
            <a:endParaRPr/>
          </a:p>
        </p:txBody>
      </p:sp>
      <p:sp>
        <p:nvSpPr>
          <p:cNvPr id="95" name="Google Shape;95;p5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Design Approach: Hardware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0" y="1227150"/>
            <a:ext cx="6664500" cy="5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•"/>
            </a:pPr>
            <a:r>
              <a:rPr lang="en-US"/>
              <a:t>Single printed circuit board (PCB)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LCD screen, </a:t>
            </a:r>
            <a:r>
              <a:rPr lang="en-US"/>
              <a:t>LIDAR, </a:t>
            </a:r>
            <a:r>
              <a:rPr lang="en-US"/>
              <a:t>solar panel, sit off-board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Central microprocessor handles interactions and logic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Wi-Fi module deals with sending data to cloud</a:t>
            </a:r>
            <a:endParaRPr/>
          </a:p>
          <a:p>
            <a:pPr indent="-292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•"/>
            </a:pPr>
            <a:r>
              <a:rPr lang="en-US"/>
              <a:t>Microprocessor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Requires: I2C Interface, SPI Interface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Prototype with Arduino Nano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Final product uses Atmega328p</a:t>
            </a:r>
            <a:endParaRPr/>
          </a:p>
          <a:p>
            <a:pPr indent="-292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•"/>
            </a:pPr>
            <a:r>
              <a:rPr lang="en-US"/>
              <a:t>Power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3.7V lithium polymer battery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external voltage regulators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decoupling capacitors</a:t>
            </a:r>
            <a:endParaRPr/>
          </a:p>
        </p:txBody>
      </p:sp>
      <p:sp>
        <p:nvSpPr>
          <p:cNvPr id="101" name="Google Shape;101;p6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Design Approach: Electrical</a:t>
            </a:r>
            <a:endParaRPr/>
          </a:p>
        </p:txBody>
      </p:sp>
      <p:pic>
        <p:nvPicPr>
          <p:cNvPr id="102" name="Google Shape;10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267" y="1403150"/>
            <a:ext cx="5968733" cy="377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952500" y="4072050"/>
            <a:ext cx="10287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* </a:t>
            </a:r>
            <a:r>
              <a:rPr lang="en-US" sz="2200"/>
              <a:t>Dimensions and cost per unit based on preliminary research. Both are expected to decrease in final product</a:t>
            </a:r>
            <a:endParaRPr sz="2200"/>
          </a:p>
        </p:txBody>
      </p:sp>
      <p:sp>
        <p:nvSpPr>
          <p:cNvPr id="108" name="Google Shape;108;p4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Quantitative Specs</a:t>
            </a:r>
            <a:endParaRPr/>
          </a:p>
        </p:txBody>
      </p:sp>
      <p:graphicFrame>
        <p:nvGraphicFramePr>
          <p:cNvPr id="109" name="Google Shape;109;p4"/>
          <p:cNvGraphicFramePr/>
          <p:nvPr/>
        </p:nvGraphicFramePr>
        <p:xfrm>
          <a:off x="952500" y="12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{7367337F-B2CC-4EDB-B6EA-98F2F1C9B2EF}</a:tableStyleId>
              </a:tblPr>
              <a:tblGrid>
                <a:gridCol w="2652100"/>
                <a:gridCol w="7634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Resting current draw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~30mA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Active current draw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~300mA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Time active (wifi)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 &lt; 0.1%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Battery life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1700 mAh for 300 to 500 cycles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Usage time per battery charge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~52hrs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Dimensions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 in x 3 in x 2 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Cost per unit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$82.10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381000" y="1215484"/>
            <a:ext cx="11430000" cy="4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Parking Meter Add-on Firmware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Keeping tabs on spot availability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Power management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Sending status to database</a:t>
            </a:r>
            <a:endParaRPr/>
          </a:p>
          <a:p>
            <a:pPr indent="-2349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Cloud Database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Retrieving and handling of meter status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Mobile App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Integration of Pre-existing Maps and Navigation API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Retrieving and handling of meter status data</a:t>
            </a:r>
            <a:endParaRPr/>
          </a:p>
        </p:txBody>
      </p:sp>
      <p:sp>
        <p:nvSpPr>
          <p:cNvPr id="115" name="Google Shape;115;p7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Design Approach: Software</a:t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6550" y="200725"/>
            <a:ext cx="2964450" cy="58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381000" y="1215484"/>
            <a:ext cx="11430000" cy="4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Moving to production stage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Any usability, feasibility, or efficiency discoveries will lead to changes in final design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Finalizing parts requirements and placing orders</a:t>
            </a:r>
            <a:endParaRPr/>
          </a:p>
        </p:txBody>
      </p:sp>
      <p:sp>
        <p:nvSpPr>
          <p:cNvPr id="122" name="Google Shape;122;p8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Current Status</a:t>
            </a:r>
            <a:endParaRPr/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5475" y="3214000"/>
            <a:ext cx="4167550" cy="328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Schedule and Next Steps</a:t>
            </a:r>
            <a:endParaRPr/>
          </a:p>
        </p:txBody>
      </p:sp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0987" y="925575"/>
            <a:ext cx="9110035" cy="56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2016-03-09T16:46:53Z</dcterms:created>
  <dc:creator>Microsoft Office User</dc:creator>
</cp:coreProperties>
</file>