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87ED-829A-FE53-90B0-72CC63EA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C477-2F50-72A9-7173-4619976D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757D-5022-0C66-E294-1CAFD500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8D22-795F-C464-1133-2C04ACFA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1B50-8EF7-8DDD-2537-B0EBF1EC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7C3-D075-8632-7398-FCF74A6C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89D86-156B-B32F-931E-4984BCC8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72F6-E560-E870-9909-0E620BC1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BEE4-CDDA-6CCE-7B8B-04FEA85E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D000-373B-46C9-CA0B-473CEF8D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A69C6-5F66-B0F7-587D-F57063CF2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3285-E701-65D9-A20D-B5DFD89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4046-EBD6-40AF-9D5B-9ED30FCA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4AEA-A57C-BB52-61A2-B294014D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3581-6315-9650-46E4-94E9E329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B8C2-62A2-3D9C-596E-E1F322F6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E525-9794-716E-5F56-A868D1E1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936F-3B42-551A-416F-62D5611E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396-7CB4-D895-1585-76898E86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C663-FB8E-AB96-F81C-C18E0B77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0236-CCDE-4A6C-926B-8CC17E3C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DFEC7-3D68-FE94-5C50-90ECD648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30ED-612D-ACC6-670C-0E4BA273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4CE3-942D-A1A5-0604-22B4DE3B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6608-E381-EE88-3A52-3634F5BE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2C4F-D197-48C1-3810-3751C5CD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1286-E78A-D48D-B134-B49C3674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38452-BBA4-9DE0-C197-08D45472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B613-1DAE-E186-D1B8-0E475EE7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AB561-70AF-3718-80AE-DF37C0D7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1301-A6F2-7C5C-39D4-D31567B3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8729-6EE0-7DF7-1D83-F3802024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CADE-884C-30F7-CD37-308A4E83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43829-5EE2-0E9C-7E6E-79B95AAF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2843-FABF-EF3B-B502-6B3082738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D77D4-E1A5-14DA-1D0E-66F480E37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5DDF3-1A29-9519-40BB-92C1C6EC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F848A-8146-F56C-4589-85A1AC2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5937-89A1-F9C7-EDA9-5600E30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91F4-1307-2B93-A769-89D7F573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54E09-EC36-521D-428C-F62B699E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2186-DCE3-B545-178F-48DCE113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E6164-E163-D124-E498-BE7C00E3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5B8A1-E82B-66B2-19C1-025895B1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FA735-96CC-2515-6D2E-BA8544B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0CCE-17A3-C0B3-C5C2-6D5BAE7C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F985-43DF-D71B-11B2-1DA7308C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6A08-D651-1958-B1EB-EFF95BFA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CAF9-AA7A-5B4B-3390-D0EFCE1BC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069B-A089-8011-A161-DFC71824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65116-12DD-7B60-F21C-8A7EDBD8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7B06-C435-679B-479F-E0B07FEB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4D6A-98C1-4B88-3911-25B8F67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2C16B-343F-E98E-EA0A-4F961564E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5A27A-0C1E-09E9-78E3-93A6C7043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B7A6-B542-89A9-9BFF-A4E06526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CD6C-4E0B-47A0-F3E9-413C43EA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4D212-7E68-1973-6AEC-65D3DB64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EC0B9-A89F-16CF-2E71-D1DB3E5B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FBC7-6635-F364-1E6E-7C51474B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B08F-2610-509A-B83F-9EA45F51B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2C04-FCBC-41A0-A561-36A99CB03079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0F97-CDBD-0CBD-1930-8855BEC9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77B2-26CE-AC56-D8F2-10425C0A7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942F-571E-4B50-81C1-38EC63D8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iab01/PAI-789-Madi-Pro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4C5CB-620E-5095-1B79-50B10B8A3DE2}"/>
              </a:ext>
            </a:extLst>
          </p:cNvPr>
          <p:cNvSpPr txBox="1"/>
          <p:nvPr/>
        </p:nvSpPr>
        <p:spPr>
          <a:xfrm>
            <a:off x="1003300" y="982176"/>
            <a:ext cx="10185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Assessing Vulnerability in Conflict Area X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Mahmoud (Madi) Diab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MAIR Candidate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Class of 2022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PAI 789 Advanced Policy Analysis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Prof. Peter J. Wilcoxen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Maxwell School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311550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has the Syrian war lasted 11 years? - BBC News">
            <a:extLst>
              <a:ext uri="{FF2B5EF4-FFF2-40B4-BE49-F238E27FC236}">
                <a16:creationId xmlns:a16="http://schemas.microsoft.com/office/drawing/2014/main" id="{D7E3A128-C62F-C29A-B0A3-98D6F1B8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0"/>
            <a:ext cx="6889750" cy="685800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14B1D-A076-E8EE-7CFE-660E3AD9C935}"/>
              </a:ext>
            </a:extLst>
          </p:cNvPr>
          <p:cNvSpPr txBox="1"/>
          <p:nvPr/>
        </p:nvSpPr>
        <p:spPr>
          <a:xfrm>
            <a:off x="175492" y="350981"/>
            <a:ext cx="504305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Motivated by the Syrian Conflict: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quo: last statistical survey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Problem: contested sovereignty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</a:p>
          <a:p>
            <a:r>
              <a:rPr lang="en-US" dirty="0"/>
              <a:t>      Design &amp; launch a vulnerability survey and </a:t>
            </a:r>
          </a:p>
          <a:p>
            <a:r>
              <a:rPr lang="en-US" dirty="0"/>
              <a:t>      monitoring dashboard.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Tools:</a:t>
            </a:r>
          </a:p>
          <a:p>
            <a:r>
              <a:rPr lang="en-US" dirty="0">
                <a:sym typeface="Wingdings" panose="05000000000000000000" pitchFamily="2" charset="2"/>
              </a:rPr>
              <a:t>      Python; QGIS (&amp; potentially Tableau Public)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The Data:</a:t>
            </a:r>
          </a:p>
          <a:p>
            <a:r>
              <a:rPr lang="en-US" dirty="0">
                <a:sym typeface="Wingdings" panose="05000000000000000000" pitchFamily="2" charset="2"/>
              </a:rPr>
              <a:t>      - Experimental randomized CDC data to model </a:t>
            </a:r>
          </a:p>
          <a:p>
            <a:r>
              <a:rPr lang="en-US" dirty="0">
                <a:sym typeface="Wingdings" panose="05000000000000000000" pitchFamily="2" charset="2"/>
              </a:rPr>
              <a:t>        the survey, run the analysis &amp; project the </a:t>
            </a:r>
          </a:p>
          <a:p>
            <a:r>
              <a:rPr lang="en-US" dirty="0">
                <a:sym typeface="Wingdings" panose="05000000000000000000" pitchFamily="2" charset="2"/>
              </a:rPr>
              <a:t>        platform.</a:t>
            </a:r>
          </a:p>
          <a:p>
            <a:r>
              <a:rPr lang="en-US" dirty="0">
                <a:sym typeface="Wingdings" panose="05000000000000000000" pitchFamily="2" charset="2"/>
              </a:rPr>
              <a:t>      - Fictional country X.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Targeted indicators: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25AD-AF5C-D288-81C2-7564234C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56" y="5228434"/>
            <a:ext cx="3743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8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985B3E18-2DAF-8EEC-89EA-A869A429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"/>
          <a:stretch/>
        </p:blipFill>
        <p:spPr>
          <a:xfrm>
            <a:off x="1289213" y="480059"/>
            <a:ext cx="4011659" cy="348594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room, gambling house&#10;&#10;Description automatically generated">
            <a:extLst>
              <a:ext uri="{FF2B5EF4-FFF2-40B4-BE49-F238E27FC236}">
                <a16:creationId xmlns:a16="http://schemas.microsoft.com/office/drawing/2014/main" id="{C322C6DC-1ED3-5D9B-983A-2F0CD3CD3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"/>
          <a:stretch/>
        </p:blipFill>
        <p:spPr>
          <a:xfrm>
            <a:off x="6899564" y="480060"/>
            <a:ext cx="4011658" cy="34859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2F1ACC-D16A-0BC6-0B8D-1453FB16CB6E}"/>
              </a:ext>
            </a:extLst>
          </p:cNvPr>
          <p:cNvSpPr txBox="1"/>
          <p:nvPr/>
        </p:nvSpPr>
        <p:spPr>
          <a:xfrm>
            <a:off x="747346" y="480058"/>
            <a:ext cx="1296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Food Security</a:t>
            </a:r>
          </a:p>
          <a:p>
            <a:r>
              <a:rPr lang="en-US" sz="2000" b="1" dirty="0"/>
              <a:t>Index</a:t>
            </a:r>
          </a:p>
          <a:p>
            <a:r>
              <a:rPr lang="en-US" sz="2000" b="1" dirty="0"/>
              <a:t>In </a:t>
            </a:r>
          </a:p>
          <a:p>
            <a:r>
              <a:rPr lang="en-US" sz="2000" b="1" dirty="0"/>
              <a:t>Country X</a:t>
            </a:r>
          </a:p>
          <a:p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B00AF-E6C4-69BB-E8F1-88D893B94B6B}"/>
              </a:ext>
            </a:extLst>
          </p:cNvPr>
          <p:cNvSpPr txBox="1"/>
          <p:nvPr/>
        </p:nvSpPr>
        <p:spPr>
          <a:xfrm>
            <a:off x="6357697" y="480058"/>
            <a:ext cx="1320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Medical Security Index</a:t>
            </a:r>
          </a:p>
          <a:p>
            <a:r>
              <a:rPr lang="en-US" sz="2000" b="1" dirty="0"/>
              <a:t>In </a:t>
            </a:r>
          </a:p>
          <a:p>
            <a:r>
              <a:rPr lang="en-US" sz="2000" b="1" dirty="0"/>
              <a:t>Country X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5B8379D-DA82-4D32-43F0-5081BC912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78" y="3598972"/>
            <a:ext cx="4032504" cy="268833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56FCC3-0D96-421D-847E-A6E9FAC22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41" y="3598972"/>
            <a:ext cx="4032504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73D8951-5A93-D185-E68A-9F9701B4A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"/>
          <a:stretch/>
        </p:blipFill>
        <p:spPr>
          <a:xfrm>
            <a:off x="1303343" y="480058"/>
            <a:ext cx="4014216" cy="3483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313435EA-02E8-2EE1-2A67-F57FE5084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5168" r="-184"/>
          <a:stretch/>
        </p:blipFill>
        <p:spPr>
          <a:xfrm>
            <a:off x="6913693" y="480060"/>
            <a:ext cx="4014216" cy="3483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A93373-2ADA-0ADF-08D5-3EBD81CB731A}"/>
              </a:ext>
            </a:extLst>
          </p:cNvPr>
          <p:cNvSpPr txBox="1"/>
          <p:nvPr/>
        </p:nvSpPr>
        <p:spPr>
          <a:xfrm>
            <a:off x="6357697" y="480057"/>
            <a:ext cx="1318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Education Security Index</a:t>
            </a:r>
          </a:p>
          <a:p>
            <a:r>
              <a:rPr lang="en-US" sz="2000" b="1" dirty="0"/>
              <a:t>In </a:t>
            </a:r>
          </a:p>
          <a:p>
            <a:r>
              <a:rPr lang="en-US" sz="2000" b="1" dirty="0"/>
              <a:t>Country X</a:t>
            </a:r>
          </a:p>
          <a:p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5FCEA-EF63-677C-BF76-A9A1FF6B4B99}"/>
              </a:ext>
            </a:extLst>
          </p:cNvPr>
          <p:cNvSpPr txBox="1"/>
          <p:nvPr/>
        </p:nvSpPr>
        <p:spPr>
          <a:xfrm>
            <a:off x="761476" y="480056"/>
            <a:ext cx="1719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Governmental Services  Index</a:t>
            </a:r>
          </a:p>
          <a:p>
            <a:r>
              <a:rPr lang="en-US" sz="2000" b="1" dirty="0"/>
              <a:t>In </a:t>
            </a:r>
          </a:p>
          <a:p>
            <a:r>
              <a:rPr lang="en-US" sz="2000" b="1" dirty="0"/>
              <a:t>Country X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243566-F233-0AD2-233F-D944E44BB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99" y="3552786"/>
            <a:ext cx="4032504" cy="268833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EA064AF-0DB2-F24D-AB83-CF83E189C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49" y="3552786"/>
            <a:ext cx="4032504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1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66ACA999-AE04-71D7-5137-5046040C6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0" t="6119" r="14800" b="6121"/>
          <a:stretch/>
        </p:blipFill>
        <p:spPr>
          <a:xfrm>
            <a:off x="1307485" y="517000"/>
            <a:ext cx="3998062" cy="3100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24C951-BBBF-276F-99B8-366F45517CEE}"/>
              </a:ext>
            </a:extLst>
          </p:cNvPr>
          <p:cNvSpPr txBox="1"/>
          <p:nvPr/>
        </p:nvSpPr>
        <p:spPr>
          <a:xfrm>
            <a:off x="757382" y="480056"/>
            <a:ext cx="2068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Income </a:t>
            </a:r>
          </a:p>
          <a:p>
            <a:r>
              <a:rPr lang="en-US" sz="2000" b="1" dirty="0"/>
              <a:t>Security</a:t>
            </a:r>
          </a:p>
          <a:p>
            <a:endParaRPr lang="en-US" sz="2000" b="1" dirty="0"/>
          </a:p>
        </p:txBody>
      </p: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DF668BBC-4B5A-CB04-3D96-D86868C0F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8" y="3553279"/>
            <a:ext cx="4032504" cy="2688337"/>
          </a:xfrm>
          <a:prstGeom prst="rect">
            <a:avLst/>
          </a:prstGeom>
        </p:spPr>
      </p:pic>
      <p:pic>
        <p:nvPicPr>
          <p:cNvPr id="24" name="Picture 23" descr="A picture containing toy&#10;&#10;Description automatically generated">
            <a:extLst>
              <a:ext uri="{FF2B5EF4-FFF2-40B4-BE49-F238E27FC236}">
                <a16:creationId xmlns:a16="http://schemas.microsoft.com/office/drawing/2014/main" id="{7D938C8E-E9B8-B72F-03DD-7B31F5CF5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7" t="6769" r="18367" b="6769"/>
          <a:stretch/>
        </p:blipFill>
        <p:spPr>
          <a:xfrm>
            <a:off x="7097385" y="517000"/>
            <a:ext cx="3646832" cy="3100162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B6CB6F8E-1F63-C6AE-48B8-DAEA53E46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49" y="3553280"/>
            <a:ext cx="4032504" cy="26883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63319B-8311-A5F3-04FC-3812869AEAF8}"/>
              </a:ext>
            </a:extLst>
          </p:cNvPr>
          <p:cNvSpPr txBox="1"/>
          <p:nvPr/>
        </p:nvSpPr>
        <p:spPr>
          <a:xfrm>
            <a:off x="6556971" y="496220"/>
            <a:ext cx="142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Feeling</a:t>
            </a:r>
          </a:p>
          <a:p>
            <a:r>
              <a:rPr lang="en-US" sz="2000" b="1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75189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7D8F6-B05A-72DB-55BD-AA1995D5DA00}"/>
              </a:ext>
            </a:extLst>
          </p:cNvPr>
          <p:cNvSpPr txBox="1"/>
          <p:nvPr/>
        </p:nvSpPr>
        <p:spPr>
          <a:xfrm>
            <a:off x="3124200" y="1997839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Work in progress…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Check my repository for more:</a:t>
            </a:r>
          </a:p>
          <a:p>
            <a:r>
              <a:rPr lang="en-US" sz="2000" dirty="0">
                <a:hlinkClick r:id="rId2"/>
              </a:rPr>
              <a:t>https://github.com/madiab01/PAI-789-Madi-Project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Thank you 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20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Questions are welcome!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161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Diab</dc:creator>
  <cp:lastModifiedBy>Mahmoud Diab</cp:lastModifiedBy>
  <cp:revision>7</cp:revision>
  <dcterms:created xsi:type="dcterms:W3CDTF">2022-05-04T00:48:25Z</dcterms:created>
  <dcterms:modified xsi:type="dcterms:W3CDTF">2022-05-11T23:37:24Z</dcterms:modified>
</cp:coreProperties>
</file>