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66" r:id="rId6"/>
    <p:sldId id="270" r:id="rId7"/>
    <p:sldId id="27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110" autoAdjust="0"/>
  </p:normalViewPr>
  <p:slideViewPr>
    <p:cSldViewPr snapToGrid="0">
      <p:cViewPr varScale="1">
        <p:scale>
          <a:sx n="102" d="100"/>
          <a:sy n="102" d="100"/>
        </p:scale>
        <p:origin x="954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54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C026C9-4C52-4B60-A858-A50E4BE56D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160113-35DB-4BB4-9269-631D6FEB5E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0D272-305C-421E-A9EF-95D63D599B42}" type="datetimeFigureOut">
              <a:rPr lang="en-US" smtClean="0"/>
              <a:t>11/9/2022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0E5BB-A291-4B94-8433-B9D3F16854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7D678-038E-42A6-961E-EAB034DB47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E7DFA-63CC-4ED7-B30E-ACF88B4B89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091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16E63-7886-43BC-8DD4-4F14C3DD7360}" type="datetimeFigureOut">
              <a:rPr lang="en-US" smtClean="0"/>
              <a:t>11/9/2022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C5307-140F-447F-BCBA-BB92E3A290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54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29094F-44ED-46E6-A51E-52761DD3C8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4907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4FD2957-8595-499F-896A-E9A0888D0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44A184-010C-483F-8B5A-3D1E7E6EF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8115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82A2E2-E6DD-4321-B03A-F6C071C1B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 anchor="t">
            <a:normAutofit/>
          </a:bodyPr>
          <a:lstStyle>
            <a:lvl1pPr>
              <a:defRPr sz="8500" spc="-2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21B6D9B-E3FB-48D2-A477-5B73E2216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38823550-6B12-4BFD-9C91-668B623E353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13533" y="0"/>
            <a:ext cx="4082983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370622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9680" y="190500"/>
            <a:ext cx="10036292" cy="773776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7F0BA818-CA3B-46FD-9A79-7BDC1D9CA7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09243" y="1764139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4EAD007E-B9BB-4C9F-BDC8-127A77F0F9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09243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30">
            <a:extLst>
              <a:ext uri="{FF2B5EF4-FFF2-40B4-BE49-F238E27FC236}">
                <a16:creationId xmlns:a16="http://schemas.microsoft.com/office/drawing/2014/main" id="{9ECBA1DE-781A-4AA7-86CA-0EBE52A9B4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7467" y="1764031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53A9CA10-3BBC-41E7-A34E-C6CCFEC8205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7467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36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97352E-C52D-43BE-BCE2-2D71FE035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051A8D-592F-40C1-A65D-E1F17B07C9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79600" y="183988"/>
            <a:ext cx="9406372" cy="803380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CF4C4703-C9D4-483C-8E41-17BB7193D0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1300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7393281D-B77A-4BB8-A3E2-49E0F1259DA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11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6B205DED-723B-48E3-AE9F-556696225C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2317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7D63D24-8466-44F3-898F-5CBC42C768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2317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30">
            <a:extLst>
              <a:ext uri="{FF2B5EF4-FFF2-40B4-BE49-F238E27FC236}">
                <a16:creationId xmlns:a16="http://schemas.microsoft.com/office/drawing/2014/main" id="{F600D1D1-B6A8-4A4E-BC6A-897FE089CB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25393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205F643-67E9-4E41-A65F-163C816090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253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B0EF04CC-F1B1-495C-BA2F-F28A5D97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57B66A6-EBC5-4A75-B938-7148B7A126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83DD707-C769-4868-9B2F-1BF7ABBCD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9807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152F41C-45C5-4E09-A91A-8F4AE80B0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33900"/>
            <a:ext cx="9144000" cy="23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DA9EBEF3-E8A8-4C5C-B6D9-B322242DC9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01" y="4947313"/>
            <a:ext cx="7700617" cy="1409037"/>
          </a:xfrm>
        </p:spPr>
        <p:txBody>
          <a:bodyPr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5400"/>
              <a:t>Click to edit Master title style</a:t>
            </a:r>
            <a:endParaRPr lang="en-US" sz="5400" dirty="0"/>
          </a:p>
        </p:txBody>
      </p:sp>
      <p:sp>
        <p:nvSpPr>
          <p:cNvPr id="11" name="Subtitle 7">
            <a:extLst>
              <a:ext uri="{FF2B5EF4-FFF2-40B4-BE49-F238E27FC236}">
                <a16:creationId xmlns:a16="http://schemas.microsoft.com/office/drawing/2014/main" id="{6A90C83B-4674-4CF1-9CD4-78C3B7CDC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6252" y="386989"/>
            <a:ext cx="2443495" cy="3758334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en-US">
                <a:solidFill>
                  <a:schemeClr val="accent1"/>
                </a:solidFill>
              </a:rPr>
              <a:t>Click to edit Master subtitle style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1894E094-44B9-4024-A43A-438DEB225DB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3231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9BCFB5F5-AD25-4F9C-8AE7-E0E891F1A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919568B3-FE67-4E6E-BA92-FEF29CBFE1B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144000" y="4532313"/>
            <a:ext cx="3048000" cy="2325687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D87D4A75-1737-4D5B-A386-9FE32DFB5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B52AA41-FD0C-42C6-BD04-9E5B55A48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244D815C-8BF3-4ECF-A945-A2A7C2983A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676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4716EF3-1422-48C0-BC49-14FAC3550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2AAFDE-CB45-46CA-8961-8133FCA5F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0767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209C30D-AB58-482B-B553-F7136709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166659"/>
          </a:xfrm>
        </p:spPr>
        <p:txBody>
          <a:bodyPr anchor="b"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946F5EF-2C45-4A87-A1DD-BD2A6FB9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B1A8891C-A2D4-4238-ABCE-62AB3A9121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76700" y="0"/>
            <a:ext cx="4038600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7B51DFB6-C977-4551-BE38-57688D7FF0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15300" y="0"/>
            <a:ext cx="4076701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DFCFAED4-0A56-424D-BF74-4051B0BDA9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64100" y="3841750"/>
            <a:ext cx="6599238" cy="2296083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9188F17E-DD3B-4CCC-957F-5A691448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A0235C7-971D-4E52-B991-EFA44A9A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367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3698AF-A86A-4D69-8272-76C9C1914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E2DC86-4009-449C-8F4E-779A8C762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71630E1-6506-4E93-BB6A-0604E0D0493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286000"/>
            <a:ext cx="5067300" cy="4572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1BAB65B-02AF-4992-85D0-8E98AB1B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E115BC-4A4C-4385-82D5-106D1FAC3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9887" y="2899186"/>
            <a:ext cx="5610113" cy="3284359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CD3EB2B-80EF-4DC6-B2B6-F4B56844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DC3E33A-8A0A-4767-A4D9-CD895637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D940D-6D44-4DF9-9322-B4B11F7EDCD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993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6EB31F-C5DF-49FF-8DEA-86AC0C186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7086599" cy="453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FE912F-46EC-49B0-9C9A-DE9CBDF9F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5" y="753035"/>
            <a:ext cx="5945393" cy="2366683"/>
          </a:xfrm>
        </p:spPr>
        <p:txBody>
          <a:bodyPr>
            <a:normAutofit/>
          </a:bodyPr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sz="6000"/>
              <a:t>Click to edit Master title style</a:t>
            </a:r>
            <a:endParaRPr lang="en-US" sz="60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BF32D81-1E24-45B8-A09D-EEAD404D8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3075868"/>
            <a:ext cx="5945393" cy="110833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F9C7900-0694-4FDF-B29C-24016C0B9C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4533900"/>
            <a:ext cx="7086598" cy="2324100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2F1BABA-5C8C-4693-BD5A-974A17112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D71BA6F2-2182-4910-8DA6-71E5AB2745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86600" y="0"/>
            <a:ext cx="5105400" cy="45339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83DCD7D2-7B94-48E9-9DCA-E72E1BCE437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86598" y="4533900"/>
            <a:ext cx="5105402" cy="23241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4253B29-520A-4014-A821-4F52F57C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6B60DEE-1456-46C0-A3E5-4CAF3E12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722F022-211C-4882-844C-086FEA6806AA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840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F4DD58-525D-4728-A769-9F38711D5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F862FE-7A72-432B-9888-FB389D35BD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8" y="875030"/>
            <a:ext cx="2384425" cy="506857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256B58A-EC2F-48AB-BF2D-AB678AF0C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33DA1-34CB-434E-99AF-EA31D28A194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302000" y="876300"/>
            <a:ext cx="8607425" cy="4749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DB48D9BB-04DF-4542-8DF6-C4C78753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22742E1-6009-4FFB-A391-37B987F5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21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83FEABB-56CC-491D-830B-02C0466D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F3EF5A-453C-4D68-BA86-2FB1DE61C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7" y="996950"/>
            <a:ext cx="2384425" cy="494665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21BA0-41E1-404D-9063-DF281D18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1CEA4-8F84-4893-8A45-28DB0AE2068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2650" y="996950"/>
            <a:ext cx="8367713" cy="45450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99D2EA6-8453-4240-88D1-460E269D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2DD4984-9B40-488F-B903-2E0419551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375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AD3C5B21-C400-4C50-8684-59543CDC43F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" y="0"/>
            <a:ext cx="12192000" cy="6858000"/>
          </a:xfrm>
          <a:noFill/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81B040C-8943-4433-BFE9-AFB1F7C9E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636" y="-2"/>
            <a:ext cx="11014364" cy="4100947"/>
          </a:xfrm>
          <a:gradFill>
            <a:gsLst>
              <a:gs pos="77000">
                <a:srgbClr val="000000">
                  <a:alpha val="30000"/>
                </a:srgbClr>
              </a:gs>
              <a:gs pos="38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2000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rIns="731520">
            <a:normAutofit/>
          </a:bodyPr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741A6711-44B3-4723-90E5-802B2DBD8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1963" y="4089656"/>
            <a:ext cx="8950035" cy="2796566"/>
          </a:xfrm>
          <a:gradFill>
            <a:gsLst>
              <a:gs pos="77000">
                <a:srgbClr val="000000">
                  <a:alpha val="30000"/>
                </a:srgbClr>
              </a:gs>
              <a:gs pos="33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tIns="640080" rIns="731520" anchor="t">
            <a:normAutofit/>
          </a:bodyPr>
          <a:lstStyle>
            <a:lvl1pPr marL="0" indent="0" algn="r"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subtitle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B79A2161-66FE-4C11-AD83-5824307C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91399727-F37D-4748-90E8-B5B6F5312F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B9DE4FD1-0950-4A6A-8167-F0E9C622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D6D940D-6D44-4DF9-9322-B4B11F7EDCD0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704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A42DEE-636F-4A79-B56A-5AF989E1F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75C9195-04C9-4D9A-B613-44A5F5900D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2983" y="194783"/>
            <a:ext cx="9421177" cy="769493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5A662A-E279-494E-8389-ADC6E870E38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31863" y="1695450"/>
            <a:ext cx="10328275" cy="43148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420B3F9-9DEF-4500-91D7-25F0B5E9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5E504E9-EAD2-4BE5-9736-CED43FF2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EB613-AF5E-423F-A78B-94F856BF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199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F922A0-5527-4314-A2EA-E5CF34EF9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6EC4CB6-956E-48EB-86AC-B40D89D74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0759" y="194783"/>
            <a:ext cx="10022841" cy="760892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FA4250-BD33-40AE-934A-A473029C5CA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6112" y="1560513"/>
            <a:ext cx="10899776" cy="43418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71E7CA1-3FAA-4961-8BAC-93AB2EF65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20CC547-8B7E-4C4B-9B2A-04BD498A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4245B-9DC4-457D-AB68-8E3BBB85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090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3E30A8-0D9C-47BB-8249-8A2EEEFC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4"/>
            <a:ext cx="10552176" cy="1499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93687-61FE-460F-A66F-4DF17994F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224" y="1984248"/>
            <a:ext cx="10552176" cy="4197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E1FFB-7673-4E75-9B5C-5572E2B06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13448" y="6355080"/>
            <a:ext cx="43525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4B9AF-F93C-43E8-8E68-3B700825C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1168" y="6356350"/>
            <a:ext cx="4837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sz="105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739F7-0AE5-4677-8957-9961D67C1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5992" y="6356350"/>
            <a:ext cx="630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0D4885A8-DDA8-4FCF-AB25-DA8F78EC75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4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5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4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-2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-2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8D150CF-F888-48EA-89E8-311ED5E91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/>
          <a:lstStyle/>
          <a:p>
            <a:r>
              <a:rPr lang="en-US" dirty="0"/>
              <a:t>Task Week 2 &amp; Week 3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BBE0348-1527-4055-BA8A-E27542227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/>
          <a:lstStyle/>
          <a:p>
            <a:r>
              <a:rPr lang="en-US" dirty="0"/>
              <a:t>Dian Rahmadani</a:t>
            </a:r>
          </a:p>
        </p:txBody>
      </p:sp>
      <p:pic>
        <p:nvPicPr>
          <p:cNvPr id="5" name="Picture Placeholder 4" descr="A picture containing mountain, sky, outdoor, nature, sunrise ">
            <a:extLst>
              <a:ext uri="{FF2B5EF4-FFF2-40B4-BE49-F238E27FC236}">
                <a16:creationId xmlns:a16="http://schemas.microsoft.com/office/drawing/2014/main" id="{A33E67C0-6C95-48DB-97CC-8CE8D36C05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13533" y="0"/>
            <a:ext cx="4082983" cy="6858000"/>
          </a:xfrm>
        </p:spPr>
      </p:pic>
    </p:spTree>
    <p:extLst>
      <p:ext uri="{BB962C8B-B14F-4D97-AF65-F5344CB8AC3E}">
        <p14:creationId xmlns:p14="http://schemas.microsoft.com/office/powerpoint/2010/main" val="2720718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8DED76B9-5273-4139-ACC9-B6E36ADE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166659"/>
          </a:xfrm>
        </p:spPr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DB8AAF6-0D0C-4F4F-A10E-6A66E4A7B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/>
          <a:lstStyle/>
          <a:p>
            <a:r>
              <a:rPr lang="en-US" dirty="0"/>
              <a:t>Task Week 2 &amp; Week 3</a:t>
            </a:r>
          </a:p>
        </p:txBody>
      </p:sp>
      <p:pic>
        <p:nvPicPr>
          <p:cNvPr id="5" name="Picture Placeholder 4" descr="A person standing on a rock">
            <a:extLst>
              <a:ext uri="{FF2B5EF4-FFF2-40B4-BE49-F238E27FC236}">
                <a16:creationId xmlns:a16="http://schemas.microsoft.com/office/drawing/2014/main" id="{633DBDDF-94F3-4001-919E-B56D62CE7A0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76700" y="0"/>
            <a:ext cx="4038600" cy="3429000"/>
          </a:xfrm>
        </p:spPr>
      </p:pic>
      <p:pic>
        <p:nvPicPr>
          <p:cNvPr id="44" name="Picture Placeholder 43" descr="A picture containing mountain, sky, nature, outdoor">
            <a:extLst>
              <a:ext uri="{FF2B5EF4-FFF2-40B4-BE49-F238E27FC236}">
                <a16:creationId xmlns:a16="http://schemas.microsoft.com/office/drawing/2014/main" id="{73DD8BED-FB17-4ABE-9B18-B6DDA81A0E0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15300" y="0"/>
            <a:ext cx="4076701" cy="3429000"/>
          </a:xfr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7F2C169-25EA-4609-BC8A-BCA7C433EE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64100" y="3841750"/>
            <a:ext cx="6599238" cy="2296083"/>
          </a:xfrm>
        </p:spPr>
        <p:txBody>
          <a:bodyPr>
            <a:normAutofit/>
          </a:bodyPr>
          <a:lstStyle/>
          <a:p>
            <a:r>
              <a:rPr lang="en-US" dirty="0"/>
              <a:t>Full Name: Dian Rahmadani </a:t>
            </a:r>
          </a:p>
          <a:p>
            <a:r>
              <a:rPr lang="en-US" dirty="0"/>
              <a:t>Domicile: Tarakan, Kalimantan Utara</a:t>
            </a:r>
          </a:p>
          <a:p>
            <a:r>
              <a:rPr lang="en-US" dirty="0"/>
              <a:t>Batch: 12</a:t>
            </a:r>
          </a:p>
          <a:p>
            <a:r>
              <a:rPr lang="en-US" dirty="0"/>
              <a:t>Task: Week 2 &amp; Week 3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CE93697D-BFA2-4D84-A860-BA62041441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2022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19BFBA5-3E41-40F8-9EFB-9DF730F5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244D815C-8BF3-4ECF-A945-A2A7C2983AF9}" type="slidenum">
              <a:rPr lang="en-US" noProof="0" smtClean="0"/>
              <a:pPr lvl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6347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A picture containing sky, outdoor, mountain, tent">
            <a:extLst>
              <a:ext uri="{FF2B5EF4-FFF2-40B4-BE49-F238E27FC236}">
                <a16:creationId xmlns:a16="http://schemas.microsoft.com/office/drawing/2014/main" id="{284A1AA7-2E90-4B15-88DA-97825B64484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" y="0"/>
            <a:ext cx="12192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AC7AC30-1251-40E1-9808-1FB902C4C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636" y="-2"/>
            <a:ext cx="11014364" cy="4100947"/>
          </a:xfrm>
        </p:spPr>
        <p:txBody>
          <a:bodyPr>
            <a:normAutofit/>
          </a:bodyPr>
          <a:lstStyle/>
          <a:p>
            <a:r>
              <a:rPr lang="en-US" dirty="0"/>
              <a:t>First, solve the problem. Then, write the code.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154B60C-7CE6-4829-87C0-7B4B3E1685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1963" y="4089656"/>
            <a:ext cx="8950035" cy="2796566"/>
          </a:xfrm>
        </p:spPr>
        <p:txBody>
          <a:bodyPr>
            <a:normAutofit/>
          </a:bodyPr>
          <a:lstStyle/>
          <a:p>
            <a:r>
              <a:rPr lang="en-US" dirty="0"/>
              <a:t>John Johnson</a:t>
            </a:r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292399BD-BD2E-4306-802E-64A79BA97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lvl="0"/>
            <a:r>
              <a:rPr lang="en-US" dirty="0"/>
              <a:t>Task Week 2 &amp; Week 3</a:t>
            </a:r>
            <a:endParaRPr lang="en-US" noProof="0" dirty="0"/>
          </a:p>
        </p:txBody>
      </p:sp>
      <p:sp>
        <p:nvSpPr>
          <p:cNvPr id="26" name="Date Placeholder 25">
            <a:extLst>
              <a:ext uri="{FF2B5EF4-FFF2-40B4-BE49-F238E27FC236}">
                <a16:creationId xmlns:a16="http://schemas.microsoft.com/office/drawing/2014/main" id="{A98E8EB0-8988-42CF-80D1-7A2AB7D1F8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2022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F3FAC0BD-E5E7-4E36-B85D-0C1D0408A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CD6D940D-6D44-4DF9-9322-B4B11F7EDCD0}" type="slidenum">
              <a:rPr lang="en-US" noProof="0" smtClean="0"/>
              <a:pPr lvl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6475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1">
            <a:extLst>
              <a:ext uri="{FF2B5EF4-FFF2-40B4-BE49-F238E27FC236}">
                <a16:creationId xmlns:a16="http://schemas.microsoft.com/office/drawing/2014/main" id="{30761B21-88ED-449E-B2B9-3FC40844C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01" y="4947313"/>
            <a:ext cx="7700617" cy="1409037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3" name="Subtitle 32">
            <a:extLst>
              <a:ext uri="{FF2B5EF4-FFF2-40B4-BE49-F238E27FC236}">
                <a16:creationId xmlns:a16="http://schemas.microsoft.com/office/drawing/2014/main" id="{0EEAA874-288B-4330-9FA4-F1144ACD4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6252" y="386989"/>
            <a:ext cx="2443495" cy="3758334"/>
          </a:xfrm>
        </p:spPr>
        <p:txBody>
          <a:bodyPr>
            <a:normAutofit/>
          </a:bodyPr>
          <a:lstStyle/>
          <a:p>
            <a:r>
              <a:rPr lang="en-US" dirty="0"/>
              <a:t>Dian Rahmadani</a:t>
            </a:r>
          </a:p>
          <a:p>
            <a:endParaRPr lang="en-US" dirty="0"/>
          </a:p>
          <a:p>
            <a:r>
              <a:rPr lang="en-US" dirty="0"/>
              <a:t>madiajijah7@gmail.com</a:t>
            </a:r>
          </a:p>
          <a:p>
            <a:endParaRPr lang="en-US" dirty="0"/>
          </a:p>
          <a:p>
            <a:r>
              <a:rPr lang="en-US" dirty="0"/>
              <a:t>madiajijah11.github.io</a:t>
            </a:r>
          </a:p>
        </p:txBody>
      </p:sp>
      <p:pic>
        <p:nvPicPr>
          <p:cNvPr id="52" name="Picture Placeholder 51" descr="A picture containing sky, outdoor, mountain, nature, stars">
            <a:extLst>
              <a:ext uri="{FF2B5EF4-FFF2-40B4-BE49-F238E27FC236}">
                <a16:creationId xmlns:a16="http://schemas.microsoft.com/office/drawing/2014/main" id="{45DFCBF0-F91E-40C0-A4E6-24E8250C3BA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453231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A09E0B-CEBC-425D-8A86-1F858D8DE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lvl="0"/>
            <a:r>
              <a:rPr lang="en-US" dirty="0"/>
              <a:t>Task Week 2 &amp; Week 3</a:t>
            </a:r>
            <a:endParaRPr lang="en-US" noProof="0" dirty="0"/>
          </a:p>
        </p:txBody>
      </p:sp>
      <p:pic>
        <p:nvPicPr>
          <p:cNvPr id="58" name="Picture Placeholder 57" descr="A picture containing mountain, sky, outdoor, nature">
            <a:extLst>
              <a:ext uri="{FF2B5EF4-FFF2-40B4-BE49-F238E27FC236}">
                <a16:creationId xmlns:a16="http://schemas.microsoft.com/office/drawing/2014/main" id="{A51C462C-6D3B-4554-9CDC-86D00D0EA07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44000" y="4532313"/>
            <a:ext cx="3048000" cy="2325687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AEA19-91BF-48E8-A1D4-8FB745EA44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87279-B48F-43C3-91FA-09BD7EA33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D39F39FF-F5CB-4ACA-9B46-4CCF89ECA75F}" type="slidenum">
              <a:rPr lang="en-US" noProof="0" smtClean="0"/>
              <a:pPr lvl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7611276"/>
      </p:ext>
    </p:extLst>
  </p:cSld>
  <p:clrMapOvr>
    <a:masterClrMapping/>
  </p:clrMapOvr>
</p:sld>
</file>

<file path=ppt/theme/theme1.xml><?xml version="1.0" encoding="utf-8"?>
<a:theme xmlns:a="http://schemas.openxmlformats.org/drawingml/2006/main" name="ColorBlockVTI">
  <a:themeElements>
    <a:clrScheme name="ColorBlock Color Scheme">
      <a:dk1>
        <a:sysClr val="windowText" lastClr="000000"/>
      </a:dk1>
      <a:lt1>
        <a:sysClr val="window" lastClr="FFFFFF"/>
      </a:lt1>
      <a:dk2>
        <a:srgbClr val="002044"/>
      </a:dk2>
      <a:lt2>
        <a:srgbClr val="F5F0F3"/>
      </a:lt2>
      <a:accent1>
        <a:srgbClr val="4A41C5"/>
      </a:accent1>
      <a:accent2>
        <a:srgbClr val="37997B"/>
      </a:accent2>
      <a:accent3>
        <a:srgbClr val="17B4DF"/>
      </a:accent3>
      <a:accent4>
        <a:srgbClr val="E69500"/>
      </a:accent4>
      <a:accent5>
        <a:srgbClr val="276D77"/>
      </a:accent5>
      <a:accent6>
        <a:srgbClr val="386ECE"/>
      </a:accent6>
      <a:hlink>
        <a:srgbClr val="AF1DAF"/>
      </a:hlink>
      <a:folHlink>
        <a:srgbClr val="FE5C68"/>
      </a:folHlink>
    </a:clrScheme>
    <a:fontScheme name="Custom 1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BlockVTI" id="{733CB85B-8F47-42FB-9326-9FF507018D27}" vid="{069BD9C2-DF61-4F2B-A577-A59C7FC2FF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8757C30-AE9A-4680-90EB-19D282EC2B7C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5CCB28C-7D26-4A36-9CFC-D739C28F3D1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F0BF08-C674-44E3-8BFC-85BC65E095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{0628B14C-F821-4FD1-8123-58EB538013F1}tf89117832_win32</Template>
  <TotalTime>239</TotalTime>
  <Words>83</Words>
  <Application>Microsoft Office PowerPoint</Application>
  <PresentationFormat>Widescreen</PresentationFormat>
  <Paragraphs>25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Avenir Next LT Pro</vt:lpstr>
      <vt:lpstr>Calibri</vt:lpstr>
      <vt:lpstr>ColorBlockVTI</vt:lpstr>
      <vt:lpstr>Task Week 2 &amp; Week 3</vt:lpstr>
      <vt:lpstr>Intro</vt:lpstr>
      <vt:lpstr>First, solve the problem. Then, write the code.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Week 2 &amp; Week 3</dc:title>
  <dc:creator>Dian Rahmadani</dc:creator>
  <cp:lastModifiedBy>Dian Rahmadani</cp:lastModifiedBy>
  <cp:revision>1</cp:revision>
  <dcterms:created xsi:type="dcterms:W3CDTF">2022-11-09T06:59:02Z</dcterms:created>
  <dcterms:modified xsi:type="dcterms:W3CDTF">2022-11-09T10:58:20Z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