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lden" TargetMode="Externa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lden" TargetMode="Externa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C1E1-7D27-0C4E-9958-5252E1FCC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Assignment for rec.foundation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93A54-B42A-3E47-ACB1-EF51C7E6EE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Christine neiman</a:t>
            </a:r>
          </a:p>
          <a:p>
            <a:r>
              <a:rPr lang="en-CA"/>
              <a:t>Student#0294083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1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3F731-903B-1347-B5FB-46260AF27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/>
              <a:t>      Location : </a:t>
            </a:r>
            <a:r>
              <a:rPr lang="en-CA">
                <a:hlinkClick r:id="" action="ppaction://noaction"/>
              </a:rPr>
              <a:t>https://www.goldencarers.com&gt;games</a:t>
            </a:r>
            <a:endParaRPr lang="en-CA"/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/>
              <a:t>      Utility:   Reminscing  and cognitive exercise.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/>
              <a:t>       Description:  borrowed items on a table.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B3768C-198A-2B41-9625-E94200AB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The price is right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8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4236-EA23-B44F-A2E2-DD1FB999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The price is right game</a:t>
            </a:r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187BAF3-A239-254B-8902-0ED3F4AF2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5045" y="2141538"/>
            <a:ext cx="2052934" cy="3649662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8B65BE4E-E709-8649-AE06-29EC4A037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69" y="548879"/>
            <a:ext cx="304800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7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1F1A00-7CA4-0F4F-AA2A-761031B3C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2284942"/>
            <a:ext cx="10131425" cy="3649133"/>
          </a:xfrm>
        </p:spPr>
        <p:txBody>
          <a:bodyPr/>
          <a:lstStyle/>
          <a:p>
            <a:r>
              <a:rPr lang="en-CA"/>
              <a:t>Location: </a:t>
            </a:r>
            <a:r>
              <a:rPr lang="en-CA">
                <a:hlinkClick r:id="rId2"/>
              </a:rPr>
              <a:t>https://www.golden</a:t>
            </a:r>
            <a:r>
              <a:rPr lang="en-CA"/>
              <a:t> cares.com&gt;games</a:t>
            </a:r>
          </a:p>
          <a:p>
            <a:endParaRPr lang="en-CA"/>
          </a:p>
          <a:p>
            <a:r>
              <a:rPr lang="en-CA"/>
              <a:t>Utility: hand exercise  and cognitive  skills</a:t>
            </a:r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1F72E38-4275-6145-A6C7-3BCD2060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 Recycled dream spring tree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4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EEB5-7513-B94F-9007-5AC67A238F9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10131425" cy="1455738"/>
          </a:xfrm>
        </p:spPr>
        <p:txBody>
          <a:bodyPr/>
          <a:lstStyle/>
          <a:p>
            <a:r>
              <a:rPr lang="en-CA"/>
              <a:t>Recycled dream spring tree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84D8AA-7DDF-4140-825D-567563B5114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2141538"/>
            <a:ext cx="2054225" cy="36496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83669E-6D48-8B4F-97FB-4AD8A441C4B6}"/>
              </a:ext>
            </a:extLst>
          </p:cNvPr>
          <p:cNvSpPr txBox="1"/>
          <p:nvPr/>
        </p:nvSpPr>
        <p:spPr>
          <a:xfrm>
            <a:off x="2812711" y="2567151"/>
            <a:ext cx="350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/>
              <a:t>        </a:t>
            </a:r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7EC7634-7C82-7842-AF1A-7770E5C9D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19666"/>
            <a:ext cx="304800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5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B03F-FC94-2D45-9B16-69113A05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   School Days  reminiscing game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B26FB-C2C2-0E44-953F-1A77DA20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Locations: </a:t>
            </a:r>
            <a:r>
              <a:rPr lang="en-CA">
                <a:hlinkClick r:id="rId2"/>
              </a:rPr>
              <a:t>www.golden</a:t>
            </a:r>
            <a:r>
              <a:rPr lang="en-CA"/>
              <a:t> carers.com&gt;games</a:t>
            </a:r>
          </a:p>
          <a:p>
            <a:r>
              <a:rPr lang="en-CA"/>
              <a:t>Utility improve dexterity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1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2BB8-89F5-B740-97F3-DB5DC616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  School Days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30E99FD-43F5-AD48-813E-4E08178CF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451" y="2135585"/>
            <a:ext cx="2052934" cy="3649662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B366CDBA-01EE-DF45-AA8C-16DEC4BBA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19666"/>
            <a:ext cx="304800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41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Celestial</vt:lpstr>
      <vt:lpstr>Assignment for rec.foundation</vt:lpstr>
      <vt:lpstr>The price is right</vt:lpstr>
      <vt:lpstr>The price is right game</vt:lpstr>
      <vt:lpstr> Recycled dream spring tree</vt:lpstr>
      <vt:lpstr>Recycled dream spring tree</vt:lpstr>
      <vt:lpstr>   School Days  reminiscing game</vt:lpstr>
      <vt:lpstr>  School Days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for rec.foundation</dc:title>
  <cp:revision>8</cp:revision>
  <dcterms:modified xsi:type="dcterms:W3CDTF">2018-09-14T03:28:33Z</dcterms:modified>
</cp:coreProperties>
</file>