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1" r:id="rId5"/>
    <p:sldId id="258" r:id="rId6"/>
    <p:sldId id="263" r:id="rId7"/>
    <p:sldId id="267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PENYEWAAN</a:t>
            </a:r>
            <a:r>
              <a:rPr lang="en-US" sz="2400" dirty="0" smtClean="0"/>
              <a:t> </a:t>
            </a:r>
            <a:r>
              <a:rPr lang="en-US" sz="2400" dirty="0" smtClean="0"/>
              <a:t>ALAT </a:t>
            </a:r>
            <a:r>
              <a:rPr lang="en-US" sz="2400" dirty="0" smtClean="0"/>
              <a:t>CAMPING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26535" y="3541691"/>
            <a:ext cx="6130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4 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Madie</a:t>
            </a:r>
            <a:r>
              <a:rPr lang="en-US" dirty="0" smtClean="0"/>
              <a:t> wire hakim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Mulana</a:t>
            </a:r>
            <a:r>
              <a:rPr lang="en-US" dirty="0" smtClean="0"/>
              <a:t> </a:t>
            </a:r>
            <a:r>
              <a:rPr lang="en-US" dirty="0" err="1" smtClean="0"/>
              <a:t>abdul</a:t>
            </a:r>
            <a:r>
              <a:rPr lang="en-US" dirty="0" smtClean="0"/>
              <a:t> </a:t>
            </a:r>
            <a:r>
              <a:rPr lang="en-US" dirty="0" err="1" smtClean="0"/>
              <a:t>rozak</a:t>
            </a:r>
            <a:endParaRPr lang="en-US" dirty="0" smtClean="0"/>
          </a:p>
          <a:p>
            <a:r>
              <a:rPr lang="en-US" dirty="0" smtClean="0"/>
              <a:t>3. Muhamad Iskandar 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Heni</a:t>
            </a:r>
            <a:r>
              <a:rPr lang="en-US" dirty="0" smtClean="0"/>
              <a:t> </a:t>
            </a:r>
            <a:r>
              <a:rPr lang="en-US" dirty="0" err="1" smtClean="0"/>
              <a:t>hardiana</a:t>
            </a:r>
            <a:r>
              <a:rPr lang="en-US" dirty="0" smtClean="0"/>
              <a:t> 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Laili</a:t>
            </a:r>
            <a:r>
              <a:rPr lang="en-US" dirty="0" smtClean="0"/>
              <a:t> </a:t>
            </a:r>
            <a:r>
              <a:rPr lang="en-US" dirty="0" err="1" smtClean="0"/>
              <a:t>septia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7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58" y="2557463"/>
            <a:ext cx="447788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56" y="2557463"/>
            <a:ext cx="455788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2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81731"/>
            <a:ext cx="9601200" cy="3269339"/>
          </a:xfrm>
        </p:spPr>
      </p:pic>
    </p:spTree>
    <p:extLst>
      <p:ext uri="{BB962C8B-B14F-4D97-AF65-F5344CB8AC3E}">
        <p14:creationId xmlns:p14="http://schemas.microsoft.com/office/powerpoint/2010/main" val="113410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pelanggan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61" y="2557463"/>
            <a:ext cx="8275878" cy="3317875"/>
          </a:xfrm>
        </p:spPr>
      </p:pic>
    </p:spTree>
    <p:extLst>
      <p:ext uri="{BB962C8B-B14F-4D97-AF65-F5344CB8AC3E}">
        <p14:creationId xmlns:p14="http://schemas.microsoft.com/office/powerpoint/2010/main" val="311203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96025"/>
            <a:ext cx="9601200" cy="2640751"/>
          </a:xfrm>
        </p:spPr>
      </p:pic>
    </p:spTree>
    <p:extLst>
      <p:ext uri="{BB962C8B-B14F-4D97-AF65-F5344CB8AC3E}">
        <p14:creationId xmlns:p14="http://schemas.microsoft.com/office/powerpoint/2010/main" val="289902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39" y="2557463"/>
            <a:ext cx="6420122" cy="3317875"/>
          </a:xfrm>
        </p:spPr>
      </p:pic>
    </p:spTree>
    <p:extLst>
      <p:ext uri="{BB962C8B-B14F-4D97-AF65-F5344CB8AC3E}">
        <p14:creationId xmlns:p14="http://schemas.microsoft.com/office/powerpoint/2010/main" val="33225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barang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69982"/>
            <a:ext cx="9601200" cy="2692836"/>
          </a:xfrm>
        </p:spPr>
      </p:pic>
    </p:spTree>
    <p:extLst>
      <p:ext uri="{BB962C8B-B14F-4D97-AF65-F5344CB8AC3E}">
        <p14:creationId xmlns:p14="http://schemas.microsoft.com/office/powerpoint/2010/main" val="62939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barang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06" y="2557463"/>
            <a:ext cx="8269387" cy="3317875"/>
          </a:xfrm>
        </p:spPr>
      </p:pic>
    </p:spTree>
    <p:extLst>
      <p:ext uri="{BB962C8B-B14F-4D97-AF65-F5344CB8AC3E}">
        <p14:creationId xmlns:p14="http://schemas.microsoft.com/office/powerpoint/2010/main" val="2492231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44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Organic</vt:lpstr>
      <vt:lpstr>PENYEWAAN ALAT CAMPING </vt:lpstr>
      <vt:lpstr>Tampilan databases</vt:lpstr>
      <vt:lpstr>Login </vt:lpstr>
      <vt:lpstr>Dashboard </vt:lpstr>
      <vt:lpstr>Form pelanggan  </vt:lpstr>
      <vt:lpstr>Data pelanggan </vt:lpstr>
      <vt:lpstr>Form ubah pelanggan </vt:lpstr>
      <vt:lpstr>Data barang</vt:lpstr>
      <vt:lpstr>form barang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PEMESANAN ALAT KEMPING</dc:title>
  <dc:creator>hasan</dc:creator>
  <cp:lastModifiedBy>Windows User</cp:lastModifiedBy>
  <cp:revision>6</cp:revision>
  <dcterms:created xsi:type="dcterms:W3CDTF">2022-07-11T05:15:05Z</dcterms:created>
  <dcterms:modified xsi:type="dcterms:W3CDTF">2022-07-11T03:50:15Z</dcterms:modified>
</cp:coreProperties>
</file>