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7"/>
  </p:notesMasterIdLst>
  <p:sldIdLst>
    <p:sldId id="258" r:id="rId4"/>
    <p:sldId id="257" r:id="rId5"/>
    <p:sldId id="259" r:id="rId6"/>
    <p:sldId id="271" r:id="rId8"/>
    <p:sldId id="272" r:id="rId9"/>
    <p:sldId id="273" r:id="rId10"/>
    <p:sldId id="274" r:id="rId11"/>
    <p:sldId id="275" r:id="rId12"/>
    <p:sldId id="276" r:id="rId13"/>
    <p:sldId id="277" r:id="rId14"/>
    <p:sldId id="292" r:id="rId15"/>
    <p:sldId id="293" r:id="rId16"/>
    <p:sldId id="295"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6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8000"/>
    <a:srgbClr val="FFFF66"/>
    <a:srgbClr val="F86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0" d="100"/>
          <a:sy n="70" d="100"/>
        </p:scale>
        <p:origin x="702"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16272-617E-4DAF-98A7-1E249FC6E62B}"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3306E6-DC10-44A3-83DD-EDA3C03FF55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3306E6-DC10-44A3-83DD-EDA3C03FF55B}"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3306E6-DC10-44A3-83DD-EDA3C03FF55B}"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3306E6-DC10-44A3-83DD-EDA3C03FF55B}"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3306E6-DC10-44A3-83DD-EDA3C03FF55B}"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3306E6-DC10-44A3-83DD-EDA3C03FF55B}"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3306E6-DC10-44A3-83DD-EDA3C03FF55B}"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3306E6-DC10-44A3-83DD-EDA3C03FF55B}"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3306E6-DC10-44A3-83DD-EDA3C03FF55B}"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6248400" y="6400800"/>
            <a:ext cx="2514600" cy="304800"/>
          </a:xfrm>
          <a:solidFill>
            <a:srgbClr val="990000"/>
          </a:solidFill>
        </p:spPr>
        <p:txBody>
          <a:bodyPr/>
          <a:lstStyle>
            <a:lvl1pPr algn="r">
              <a:defRPr b="0">
                <a:solidFill>
                  <a:schemeClr val="bg1"/>
                </a:solidFill>
              </a:defRPr>
            </a:lvl1pPr>
          </a:lstStyle>
          <a:p>
            <a:r>
              <a:rPr lang="en-US" smtClean="0"/>
              <a:t>CS-FYP    DHA Suffa University </a:t>
            </a:r>
            <a:endParaRPr lang="en-US" dirty="0"/>
          </a:p>
        </p:txBody>
      </p:sp>
      <p:sp>
        <p:nvSpPr>
          <p:cNvPr id="5" name="Footer Placeholder 4"/>
          <p:cNvSpPr>
            <a:spLocks noGrp="1"/>
          </p:cNvSpPr>
          <p:nvPr>
            <p:ph type="ftr" sz="quarter" idx="11"/>
          </p:nvPr>
        </p:nvSpPr>
        <p:spPr>
          <a:xfrm>
            <a:off x="609601" y="6400800"/>
            <a:ext cx="5410200" cy="288925"/>
          </a:xfrm>
          <a:solidFill>
            <a:srgbClr val="F86308"/>
          </a:solidFill>
        </p:spPr>
        <p:txBody>
          <a:bodyPr/>
          <a:lstStyle>
            <a:lvl1pPr algn="l">
              <a:defRPr b="0">
                <a:solidFill>
                  <a:schemeClr val="bg1"/>
                </a:solidFill>
              </a:defRPr>
            </a:lvl1pPr>
          </a:lstStyle>
          <a:p>
            <a:r>
              <a:rPr lang="en-US" smtClean="0"/>
              <a:t>Project Name Here</a:t>
            </a:r>
            <a:endParaRPr lang="en-US" dirty="0"/>
          </a:p>
        </p:txBody>
      </p:sp>
      <p:sp>
        <p:nvSpPr>
          <p:cNvPr id="6" name="Slide Number Placeholder 5"/>
          <p:cNvSpPr>
            <a:spLocks noGrp="1"/>
          </p:cNvSpPr>
          <p:nvPr>
            <p:ph type="sldNum" sz="quarter" idx="12"/>
          </p:nvPr>
        </p:nvSpPr>
        <p:spPr>
          <a:xfrm>
            <a:off x="0" y="1279524"/>
            <a:ext cx="533400" cy="244476"/>
          </a:xfrm>
          <a:solidFill>
            <a:srgbClr val="990000"/>
          </a:solidFill>
        </p:spPr>
        <p:txBody>
          <a:bodyPr>
            <a:noAutofit/>
          </a:bodyPr>
          <a:lstStyle>
            <a:lvl1pPr>
              <a:defRPr sz="1800" b="1">
                <a:solidFill>
                  <a:srgbClr val="FFFFFF"/>
                </a:solidFill>
              </a:defRPr>
            </a:lvl1pPr>
          </a:lstStyle>
          <a:p>
            <a:fld id="{9EBC64C3-3FC7-4C40-910B-2643F037F02C}" type="slidenum">
              <a:rPr lang="en-US" smtClean="0"/>
            </a:fld>
            <a:endParaRPr lang="en-US" dirty="0"/>
          </a:p>
        </p:txBody>
      </p:sp>
      <p:sp>
        <p:nvSpPr>
          <p:cNvPr id="8" name="Content Placeholder 7"/>
          <p:cNvSpPr>
            <a:spLocks noGrp="1"/>
          </p:cNvSpPr>
          <p:nvPr>
            <p:ph sz="quarter" idx="1"/>
          </p:nvPr>
        </p:nvSpPr>
        <p:spPr>
          <a:xfrm>
            <a:off x="612648" y="1600200"/>
            <a:ext cx="8153400" cy="4495800"/>
          </a:xfrm>
        </p:spPr>
        <p:txBody>
          <a:bodyPr/>
          <a:lstStyle>
            <a:lvl1pPr>
              <a:buClr>
                <a:srgbClr val="008000"/>
              </a:buCl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eaLnBrk="1" latinLnBrk="0" hangingPunct="1"/>
            <a:r>
              <a:rPr lang="en-US" dirty="0" smtClean="0"/>
              <a:t>Click to edit Master text styles</a:t>
            </a:r>
            <a:endParaRPr lang="en-US" dirty="0" smtClean="0"/>
          </a:p>
          <a:p>
            <a:pPr lvl="1" eaLnBrk="1" latinLnBrk="0" hangingPunct="1"/>
            <a:r>
              <a:rPr lang="en-US" dirty="0" smtClean="0"/>
              <a:t>Second level</a:t>
            </a:r>
            <a:endParaRPr lang="en-US" dirty="0" smtClean="0"/>
          </a:p>
          <a:p>
            <a:pPr lvl="2" eaLnBrk="1" latinLnBrk="0" hangingPunct="1"/>
            <a:r>
              <a:rPr lang="en-US" dirty="0" smtClean="0"/>
              <a:t>Third level</a:t>
            </a:r>
            <a:endParaRPr lang="en-US" dirty="0" smtClean="0"/>
          </a:p>
          <a:p>
            <a:pPr lvl="3" eaLnBrk="1" latinLnBrk="0" hangingPunct="1"/>
            <a:r>
              <a:rPr lang="en-US" dirty="0" smtClean="0"/>
              <a:t>Fourth level</a:t>
            </a:r>
            <a:endParaRPr lang="en-US" dirty="0" smtClean="0"/>
          </a:p>
          <a:p>
            <a:pPr lvl="4" eaLnBrk="1" latinLnBrk="0" hangingPunct="1"/>
            <a:r>
              <a:rPr lang="en-US" dirty="0" smtClean="0"/>
              <a:t>Fifth level</a:t>
            </a:r>
            <a:endParaRPr kumimoji="0" lang="en-US" dirty="0"/>
          </a:p>
        </p:txBody>
      </p:sp>
      <p:sp>
        <p:nvSpPr>
          <p:cNvPr id="7" name="Rectangle 6"/>
          <p:cNvSpPr/>
          <p:nvPr userDrawn="1"/>
        </p:nvSpPr>
        <p:spPr>
          <a:xfrm>
            <a:off x="609600" y="1295400"/>
            <a:ext cx="8534400"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5800" y="457200"/>
            <a:ext cx="742950" cy="70332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smtClean="0"/>
              <a:t>CS-FYP    DHA Suffa University </a:t>
            </a:r>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smtClean="0"/>
              <a:t>Project Name Here</a:t>
            </a: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EBC64C3-3FC7-4C40-910B-2643F037F02C}"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CS-FYP    DHA Suffa University </a:t>
            </a:r>
            <a:endParaRPr lang="en-US"/>
          </a:p>
        </p:txBody>
      </p:sp>
      <p:sp>
        <p:nvSpPr>
          <p:cNvPr id="5" name="Footer Placeholder 4"/>
          <p:cNvSpPr>
            <a:spLocks noGrp="1"/>
          </p:cNvSpPr>
          <p:nvPr>
            <p:ph type="ftr" sz="quarter" idx="11"/>
          </p:nvPr>
        </p:nvSpPr>
        <p:spPr/>
        <p:txBody>
          <a:bodyPr/>
          <a:lstStyle/>
          <a:p>
            <a:r>
              <a:rPr lang="en-US" smtClean="0"/>
              <a:t>Project Name Here</a:t>
            </a:r>
            <a:endParaRPr lang="en-US"/>
          </a:p>
        </p:txBody>
      </p:sp>
      <p:sp>
        <p:nvSpPr>
          <p:cNvPr id="6" name="Slide Number Placeholder 5"/>
          <p:cNvSpPr>
            <a:spLocks noGrp="1"/>
          </p:cNvSpPr>
          <p:nvPr>
            <p:ph type="sldNum" sz="quarter" idx="12"/>
          </p:nvPr>
        </p:nvSpPr>
        <p:spPr/>
        <p:txBody>
          <a:bodyPr/>
          <a:lstStyle/>
          <a:p>
            <a:fld id="{3DED491B-7DAF-4731-BA96-CAE54A69398C}"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304800"/>
            <a:ext cx="8122664" cy="914400"/>
          </a:xfrm>
          <a:ln>
            <a:solidFill>
              <a:srgbClr val="008000"/>
            </a:solidFill>
          </a:ln>
        </p:spPr>
        <p:txBody>
          <a:bodyPr/>
          <a:lstStyle>
            <a:lvl1pPr algn="l">
              <a:defRPr/>
            </a:lvl1pPr>
          </a:lstStyle>
          <a:p>
            <a:r>
              <a:rPr lang="en-US" dirty="0" smtClean="0"/>
              <a:t> Click to edit Master title style</a:t>
            </a:r>
            <a:endParaRPr lang="en-US" dirty="0"/>
          </a:p>
        </p:txBody>
      </p:sp>
      <p:sp>
        <p:nvSpPr>
          <p:cNvPr id="3" name="Content Placeholder 2"/>
          <p:cNvSpPr>
            <a:spLocks noGrp="1"/>
          </p:cNvSpPr>
          <p:nvPr>
            <p:ph idx="1"/>
          </p:nvPr>
        </p:nvSpPr>
        <p:spPr>
          <a:xfrm>
            <a:off x="457200" y="1722437"/>
            <a:ext cx="8229600" cy="4525963"/>
          </a:xfrm>
        </p:spPr>
        <p:txBody>
          <a:bodyPr/>
          <a:lstStyle>
            <a:lvl1pPr marL="342900" indent="-342900">
              <a:buClr>
                <a:srgbClr val="008000"/>
              </a:buClr>
              <a:buSzPct val="70000"/>
              <a:buFont typeface="Wingdings" panose="05000000000000000000" pitchFamily="2" charset="2"/>
              <a:buChar char="q"/>
              <a:defRPr/>
            </a:lvl1pPr>
            <a:lvl2pPr marL="742950" indent="-285750">
              <a:buClr>
                <a:srgbClr val="008000"/>
              </a:buClr>
              <a:buSzPct val="70000"/>
              <a:buFont typeface="Wingdings" panose="05000000000000000000" pitchFamily="2" charset="2"/>
              <a:buChar char="§"/>
              <a:defRPr/>
            </a:lvl2pPr>
            <a:lvl3pPr marL="1143000" indent="-228600">
              <a:buClr>
                <a:srgbClr val="008000"/>
              </a:buClr>
              <a:buSzPct val="70000"/>
              <a:buFont typeface="Courier New" panose="02070309020205020404" pitchFamily="49" charset="0"/>
              <a:buChar char="o"/>
              <a:defRPr/>
            </a:lvl3pPr>
            <a:lvl4pPr marL="1600200" indent="-228600">
              <a:buClr>
                <a:srgbClr val="008000"/>
              </a:buClr>
              <a:buSzPct val="70000"/>
              <a:buFont typeface="Wingdings" panose="05000000000000000000" pitchFamily="2" charset="2"/>
              <a:buChar char="q"/>
              <a:defRPr/>
            </a:lvl4pPr>
            <a:lvl5pPr marL="2057400" indent="-228600">
              <a:buClr>
                <a:srgbClr val="008000"/>
              </a:buClr>
              <a:buSzPct val="70000"/>
              <a:buFont typeface="Wingdings" panose="05000000000000000000" pitchFamily="2" charset="2"/>
              <a:buChar char="q"/>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7" name="Rectangle 6"/>
          <p:cNvSpPr/>
          <p:nvPr userDrawn="1"/>
        </p:nvSpPr>
        <p:spPr>
          <a:xfrm>
            <a:off x="533400" y="1371600"/>
            <a:ext cx="8122664"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txBox="1"/>
          <p:nvPr userDrawn="1"/>
        </p:nvSpPr>
        <p:spPr>
          <a:xfrm>
            <a:off x="0" y="1355724"/>
            <a:ext cx="533400" cy="244476"/>
          </a:xfrm>
          <a:prstGeom prst="rect">
            <a:avLst/>
          </a:prstGeom>
          <a:solidFill>
            <a:srgbClr val="008000"/>
          </a:solidFill>
        </p:spPr>
        <p:txBody>
          <a:bodyPr vert="horz" lIns="91440" tIns="45720" rIns="91440" bIns="45720" rtlCol="0" anchor="ctr">
            <a:noAutofit/>
          </a:bodyPr>
          <a:lstStyle>
            <a:defPPr>
              <a:defRPr lang="en-US"/>
            </a:defPPr>
            <a:lvl1pPr marL="0" algn="r" defTabSz="914400" rtl="0" eaLnBrk="1" latinLnBrk="0" hangingPunct="1">
              <a:defRPr sz="18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BC64C3-3FC7-4C40-910B-2643F037F02C}" type="slidenum">
              <a:rPr lang="en-US" smtClean="0"/>
            </a:fld>
            <a:endParaRPr lang="en-US" dirty="0"/>
          </a:p>
        </p:txBody>
      </p:sp>
      <p:sp>
        <p:nvSpPr>
          <p:cNvPr id="9" name="Date Placeholder 3"/>
          <p:cNvSpPr>
            <a:spLocks noGrp="1"/>
          </p:cNvSpPr>
          <p:nvPr>
            <p:ph type="dt" sz="half" idx="10"/>
          </p:nvPr>
        </p:nvSpPr>
        <p:spPr>
          <a:xfrm>
            <a:off x="6400800" y="6477000"/>
            <a:ext cx="2362200" cy="228600"/>
          </a:xfrm>
          <a:solidFill>
            <a:srgbClr val="008000"/>
          </a:solidFill>
        </p:spPr>
        <p:txBody>
          <a:bodyPr/>
          <a:lstStyle>
            <a:lvl1pPr algn="r">
              <a:defRPr b="0">
                <a:solidFill>
                  <a:schemeClr val="bg1"/>
                </a:solidFill>
              </a:defRPr>
            </a:lvl1pPr>
          </a:lstStyle>
          <a:p>
            <a:r>
              <a:rPr lang="en-US" smtClean="0"/>
              <a:t>CS-FYP    DHA Suffa University </a:t>
            </a:r>
            <a:endParaRPr lang="en-US" dirty="0"/>
          </a:p>
        </p:txBody>
      </p:sp>
      <p:sp>
        <p:nvSpPr>
          <p:cNvPr id="10" name="Footer Placeholder 4"/>
          <p:cNvSpPr>
            <a:spLocks noGrp="1"/>
          </p:cNvSpPr>
          <p:nvPr>
            <p:ph type="ftr" sz="quarter" idx="11"/>
          </p:nvPr>
        </p:nvSpPr>
        <p:spPr>
          <a:xfrm>
            <a:off x="914400" y="6477000"/>
            <a:ext cx="5334000" cy="228600"/>
          </a:xfrm>
          <a:solidFill>
            <a:srgbClr val="F86308"/>
          </a:solidFill>
        </p:spPr>
        <p:txBody>
          <a:bodyPr/>
          <a:lstStyle>
            <a:lvl1pPr algn="l">
              <a:defRPr b="0">
                <a:solidFill>
                  <a:schemeClr val="bg1"/>
                </a:solidFill>
              </a:defRPr>
            </a:lvl1pPr>
          </a:lstStyle>
          <a:p>
            <a:r>
              <a:rPr lang="en-US" smtClean="0"/>
              <a:t>Project Name Here</a:t>
            </a: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 y="6248400"/>
            <a:ext cx="611554" cy="5334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r>
              <a:rPr lang="en-US" smtClean="0"/>
              <a:t>CS-FYP    DHA Suffa University </a:t>
            </a:r>
            <a:endParaRPr lang="en-US"/>
          </a:p>
        </p:txBody>
      </p:sp>
      <p:sp>
        <p:nvSpPr>
          <p:cNvPr id="5" name="Footer Placeholder 4"/>
          <p:cNvSpPr>
            <a:spLocks noGrp="1"/>
          </p:cNvSpPr>
          <p:nvPr>
            <p:ph type="ftr" sz="quarter" idx="11"/>
          </p:nvPr>
        </p:nvSpPr>
        <p:spPr/>
        <p:txBody>
          <a:bodyPr/>
          <a:lstStyle/>
          <a:p>
            <a:r>
              <a:rPr lang="en-US" smtClean="0"/>
              <a:t>Project Name Here</a:t>
            </a:r>
            <a:endParaRPr lang="en-US"/>
          </a:p>
        </p:txBody>
      </p:sp>
      <p:sp>
        <p:nvSpPr>
          <p:cNvPr id="6" name="Slide Number Placeholder 5"/>
          <p:cNvSpPr>
            <a:spLocks noGrp="1"/>
          </p:cNvSpPr>
          <p:nvPr>
            <p:ph type="sldNum" sz="quarter" idx="12"/>
          </p:nvPr>
        </p:nvSpPr>
        <p:spPr/>
        <p:txBody>
          <a:bodyPr/>
          <a:lstStyle/>
          <a:p>
            <a:fld id="{3DED491B-7DAF-4731-BA96-CAE54A69398C}"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CS-FYP    DHA Suffa University </a:t>
            </a:r>
            <a:endParaRPr lang="en-US"/>
          </a:p>
        </p:txBody>
      </p:sp>
      <p:sp>
        <p:nvSpPr>
          <p:cNvPr id="6" name="Footer Placeholder 5"/>
          <p:cNvSpPr>
            <a:spLocks noGrp="1"/>
          </p:cNvSpPr>
          <p:nvPr>
            <p:ph type="ftr" sz="quarter" idx="11"/>
          </p:nvPr>
        </p:nvSpPr>
        <p:spPr/>
        <p:txBody>
          <a:bodyPr/>
          <a:lstStyle/>
          <a:p>
            <a:r>
              <a:rPr lang="en-US" smtClean="0"/>
              <a:t>Project Name Here</a:t>
            </a:r>
            <a:endParaRPr lang="en-US"/>
          </a:p>
        </p:txBody>
      </p:sp>
      <p:sp>
        <p:nvSpPr>
          <p:cNvPr id="7" name="Slide Number Placeholder 6"/>
          <p:cNvSpPr>
            <a:spLocks noGrp="1"/>
          </p:cNvSpPr>
          <p:nvPr>
            <p:ph type="sldNum" sz="quarter" idx="12"/>
          </p:nvPr>
        </p:nvSpPr>
        <p:spPr/>
        <p:txBody>
          <a:bodyPr/>
          <a:lstStyle/>
          <a:p>
            <a:fld id="{3DED491B-7DAF-4731-BA96-CAE54A69398C}"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CS-FYP    DHA Suffa University </a:t>
            </a:r>
            <a:endParaRPr lang="en-US"/>
          </a:p>
        </p:txBody>
      </p:sp>
      <p:sp>
        <p:nvSpPr>
          <p:cNvPr id="8" name="Footer Placeholder 7"/>
          <p:cNvSpPr>
            <a:spLocks noGrp="1"/>
          </p:cNvSpPr>
          <p:nvPr>
            <p:ph type="ftr" sz="quarter" idx="11"/>
          </p:nvPr>
        </p:nvSpPr>
        <p:spPr/>
        <p:txBody>
          <a:bodyPr/>
          <a:lstStyle/>
          <a:p>
            <a:r>
              <a:rPr lang="en-US" smtClean="0"/>
              <a:t>Project Name Here</a:t>
            </a:r>
            <a:endParaRPr lang="en-US"/>
          </a:p>
        </p:txBody>
      </p:sp>
      <p:sp>
        <p:nvSpPr>
          <p:cNvPr id="9" name="Slide Number Placeholder 8"/>
          <p:cNvSpPr>
            <a:spLocks noGrp="1"/>
          </p:cNvSpPr>
          <p:nvPr>
            <p:ph type="sldNum" sz="quarter" idx="12"/>
          </p:nvPr>
        </p:nvSpPr>
        <p:spPr/>
        <p:txBody>
          <a:bodyPr/>
          <a:lstStyle/>
          <a:p>
            <a:fld id="{3DED491B-7DAF-4731-BA96-CAE54A69398C}"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CS-FYP    DHA Suffa University </a:t>
            </a:r>
            <a:endParaRPr lang="en-US"/>
          </a:p>
        </p:txBody>
      </p:sp>
      <p:sp>
        <p:nvSpPr>
          <p:cNvPr id="4" name="Footer Placeholder 3"/>
          <p:cNvSpPr>
            <a:spLocks noGrp="1"/>
          </p:cNvSpPr>
          <p:nvPr>
            <p:ph type="ftr" sz="quarter" idx="11"/>
          </p:nvPr>
        </p:nvSpPr>
        <p:spPr/>
        <p:txBody>
          <a:bodyPr/>
          <a:lstStyle/>
          <a:p>
            <a:r>
              <a:rPr lang="en-US" smtClean="0"/>
              <a:t>Project Name Here</a:t>
            </a:r>
            <a:endParaRPr lang="en-US"/>
          </a:p>
        </p:txBody>
      </p:sp>
      <p:sp>
        <p:nvSpPr>
          <p:cNvPr id="5" name="Slide Number Placeholder 4"/>
          <p:cNvSpPr>
            <a:spLocks noGrp="1"/>
          </p:cNvSpPr>
          <p:nvPr>
            <p:ph type="sldNum" sz="quarter" idx="12"/>
          </p:nvPr>
        </p:nvSpPr>
        <p:spPr/>
        <p:txBody>
          <a:bodyPr/>
          <a:lstStyle/>
          <a:p>
            <a:fld id="{3DED491B-7DAF-4731-BA96-CAE54A69398C}"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CS-FYP    DHA Suffa University </a:t>
            </a:r>
            <a:endParaRPr lang="en-US"/>
          </a:p>
        </p:txBody>
      </p:sp>
      <p:sp>
        <p:nvSpPr>
          <p:cNvPr id="3" name="Footer Placeholder 2"/>
          <p:cNvSpPr>
            <a:spLocks noGrp="1"/>
          </p:cNvSpPr>
          <p:nvPr>
            <p:ph type="ftr" sz="quarter" idx="11"/>
          </p:nvPr>
        </p:nvSpPr>
        <p:spPr/>
        <p:txBody>
          <a:bodyPr/>
          <a:lstStyle/>
          <a:p>
            <a:r>
              <a:rPr lang="en-US" smtClean="0"/>
              <a:t>Project Name Here</a:t>
            </a:r>
            <a:endParaRPr lang="en-US"/>
          </a:p>
        </p:txBody>
      </p:sp>
      <p:sp>
        <p:nvSpPr>
          <p:cNvPr id="4" name="Slide Number Placeholder 3"/>
          <p:cNvSpPr>
            <a:spLocks noGrp="1"/>
          </p:cNvSpPr>
          <p:nvPr>
            <p:ph type="sldNum" sz="quarter" idx="12"/>
          </p:nvPr>
        </p:nvSpPr>
        <p:spPr/>
        <p:txBody>
          <a:bodyPr/>
          <a:lstStyle/>
          <a:p>
            <a:fld id="{3DED491B-7DAF-4731-BA96-CAE54A69398C}"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r>
              <a:rPr lang="en-US" smtClean="0"/>
              <a:t>CS-FYP    DHA Suffa University </a:t>
            </a:r>
            <a:endParaRPr lang="en-US"/>
          </a:p>
        </p:txBody>
      </p:sp>
      <p:sp>
        <p:nvSpPr>
          <p:cNvPr id="6" name="Footer Placeholder 5"/>
          <p:cNvSpPr>
            <a:spLocks noGrp="1"/>
          </p:cNvSpPr>
          <p:nvPr>
            <p:ph type="ftr" sz="quarter" idx="11"/>
          </p:nvPr>
        </p:nvSpPr>
        <p:spPr/>
        <p:txBody>
          <a:bodyPr/>
          <a:lstStyle/>
          <a:p>
            <a:r>
              <a:rPr lang="en-US" smtClean="0"/>
              <a:t>Project Name Here</a:t>
            </a:r>
            <a:endParaRPr lang="en-US"/>
          </a:p>
        </p:txBody>
      </p:sp>
      <p:sp>
        <p:nvSpPr>
          <p:cNvPr id="7" name="Slide Number Placeholder 6"/>
          <p:cNvSpPr>
            <a:spLocks noGrp="1"/>
          </p:cNvSpPr>
          <p:nvPr>
            <p:ph type="sldNum" sz="quarter" idx="12"/>
          </p:nvPr>
        </p:nvSpPr>
        <p:spPr/>
        <p:txBody>
          <a:bodyPr/>
          <a:lstStyle/>
          <a:p>
            <a:fld id="{3DED491B-7DAF-4731-BA96-CAE54A69398C}"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r>
              <a:rPr lang="en-US" smtClean="0"/>
              <a:t>CS-FYP    DHA Suffa University </a:t>
            </a:r>
            <a:endParaRPr lang="en-US"/>
          </a:p>
        </p:txBody>
      </p:sp>
      <p:sp>
        <p:nvSpPr>
          <p:cNvPr id="6" name="Footer Placeholder 5"/>
          <p:cNvSpPr>
            <a:spLocks noGrp="1"/>
          </p:cNvSpPr>
          <p:nvPr>
            <p:ph type="ftr" sz="quarter" idx="11"/>
          </p:nvPr>
        </p:nvSpPr>
        <p:spPr/>
        <p:txBody>
          <a:bodyPr/>
          <a:lstStyle/>
          <a:p>
            <a:r>
              <a:rPr lang="en-US" smtClean="0"/>
              <a:t>Project Name Here</a:t>
            </a:r>
            <a:endParaRPr lang="en-US"/>
          </a:p>
        </p:txBody>
      </p:sp>
      <p:sp>
        <p:nvSpPr>
          <p:cNvPr id="7" name="Slide Number Placeholder 6"/>
          <p:cNvSpPr>
            <a:spLocks noGrp="1"/>
          </p:cNvSpPr>
          <p:nvPr>
            <p:ph type="sldNum" sz="quarter" idx="12"/>
          </p:nvPr>
        </p:nvSpPr>
        <p:spPr/>
        <p:txBody>
          <a:bodyPr/>
          <a:lstStyle/>
          <a:p>
            <a:fld id="{3DED491B-7DAF-4731-BA96-CAE54A69398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599" y="2743200"/>
            <a:ext cx="6742113" cy="1676400"/>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rgbClr val="008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rgbClr val="F86308"/>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a:solidFill>
            <a:srgbClr val="008000"/>
          </a:solidFill>
        </p:spPr>
        <p:txBody>
          <a:bodyPr/>
          <a:lstStyle>
            <a:lvl1pPr algn="r">
              <a:defRPr>
                <a:solidFill>
                  <a:schemeClr val="bg1"/>
                </a:solidFill>
              </a:defRPr>
            </a:lvl1pPr>
          </a:lstStyle>
          <a:p>
            <a:r>
              <a:rPr lang="en-US" smtClean="0"/>
              <a:t>CS-FYP    DHA Suffa University </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BC64C3-3FC7-4C40-910B-2643F037F02C}" type="slidenum">
              <a:rPr lang="en-US" smtClean="0"/>
            </a:fld>
            <a:endParaRPr lang="en-US" dirty="0"/>
          </a:p>
        </p:txBody>
      </p:sp>
      <p:sp>
        <p:nvSpPr>
          <p:cNvPr id="14" name="Footer Placeholder 13"/>
          <p:cNvSpPr>
            <a:spLocks noGrp="1"/>
          </p:cNvSpPr>
          <p:nvPr>
            <p:ph type="ftr" sz="quarter" idx="12"/>
          </p:nvPr>
        </p:nvSpPr>
        <p:spPr>
          <a:solidFill>
            <a:srgbClr val="F86308"/>
          </a:solidFill>
        </p:spPr>
        <p:txBody>
          <a:bodyPr/>
          <a:lstStyle>
            <a:lvl1pPr algn="l">
              <a:defRPr>
                <a:solidFill>
                  <a:schemeClr val="bg1"/>
                </a:solidFill>
              </a:defRPr>
            </a:lvl1pPr>
          </a:lstStyle>
          <a:p>
            <a:r>
              <a:rPr lang="en-US" smtClean="0"/>
              <a:t>Project Name Here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1" y="3899346"/>
            <a:ext cx="1295400" cy="112985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CS-FYP    DHA Suffa University </a:t>
            </a:r>
            <a:endParaRPr lang="en-US"/>
          </a:p>
        </p:txBody>
      </p:sp>
      <p:sp>
        <p:nvSpPr>
          <p:cNvPr id="5" name="Footer Placeholder 4"/>
          <p:cNvSpPr>
            <a:spLocks noGrp="1"/>
          </p:cNvSpPr>
          <p:nvPr>
            <p:ph type="ftr" sz="quarter" idx="11"/>
          </p:nvPr>
        </p:nvSpPr>
        <p:spPr/>
        <p:txBody>
          <a:bodyPr/>
          <a:lstStyle/>
          <a:p>
            <a:r>
              <a:rPr lang="en-US" smtClean="0"/>
              <a:t>Project Name Here</a:t>
            </a:r>
            <a:endParaRPr lang="en-US"/>
          </a:p>
        </p:txBody>
      </p:sp>
      <p:sp>
        <p:nvSpPr>
          <p:cNvPr id="6" name="Slide Number Placeholder 5"/>
          <p:cNvSpPr>
            <a:spLocks noGrp="1"/>
          </p:cNvSpPr>
          <p:nvPr>
            <p:ph type="sldNum" sz="quarter" idx="12"/>
          </p:nvPr>
        </p:nvSpPr>
        <p:spPr/>
        <p:txBody>
          <a:bodyPr/>
          <a:lstStyle/>
          <a:p>
            <a:fld id="{3DED491B-7DAF-4731-BA96-CAE54A69398C}"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CS-FYP    DHA Suffa University </a:t>
            </a:r>
            <a:endParaRPr lang="en-US"/>
          </a:p>
        </p:txBody>
      </p:sp>
      <p:sp>
        <p:nvSpPr>
          <p:cNvPr id="5" name="Footer Placeholder 4"/>
          <p:cNvSpPr>
            <a:spLocks noGrp="1"/>
          </p:cNvSpPr>
          <p:nvPr>
            <p:ph type="ftr" sz="quarter" idx="11"/>
          </p:nvPr>
        </p:nvSpPr>
        <p:spPr/>
        <p:txBody>
          <a:bodyPr/>
          <a:lstStyle/>
          <a:p>
            <a:r>
              <a:rPr lang="en-US" smtClean="0"/>
              <a:t>Project Name Here</a:t>
            </a:r>
            <a:endParaRPr lang="en-US"/>
          </a:p>
        </p:txBody>
      </p:sp>
      <p:sp>
        <p:nvSpPr>
          <p:cNvPr id="6" name="Slide Number Placeholder 5"/>
          <p:cNvSpPr>
            <a:spLocks noGrp="1"/>
          </p:cNvSpPr>
          <p:nvPr>
            <p:ph type="sldNum" sz="quarter" idx="12"/>
          </p:nvPr>
        </p:nvSpPr>
        <p:spPr/>
        <p:txBody>
          <a:bodyPr/>
          <a:lstStyle/>
          <a:p>
            <a:fld id="{3DED491B-7DAF-4731-BA96-CAE54A69398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0" name="Slide Number Placeholder 9"/>
          <p:cNvSpPr>
            <a:spLocks noGrp="1"/>
          </p:cNvSpPr>
          <p:nvPr>
            <p:ph type="sldNum" sz="quarter" idx="16"/>
          </p:nvPr>
        </p:nvSpPr>
        <p:spPr/>
        <p:txBody>
          <a:bodyPr rtlCol="0"/>
          <a:lstStyle/>
          <a:p>
            <a:fld id="{9EBC64C3-3FC7-4C40-910B-2643F037F02C}" type="slidenum">
              <a:rPr lang="en-US" smtClean="0"/>
            </a:fld>
            <a:endParaRPr lang="en-US"/>
          </a:p>
        </p:txBody>
      </p:sp>
      <p:sp>
        <p:nvSpPr>
          <p:cNvPr id="13" name="Footer Placeholder 13"/>
          <p:cNvSpPr txBox="1"/>
          <p:nvPr userDrawn="1"/>
        </p:nvSpPr>
        <p:spPr>
          <a:xfrm>
            <a:off x="609600" y="6400606"/>
            <a:ext cx="5421083" cy="365125"/>
          </a:xfrm>
          <a:prstGeom prst="rect">
            <a:avLst/>
          </a:prstGeom>
          <a:solidFill>
            <a:srgbClr val="F86308"/>
          </a:solidFill>
        </p:spPr>
        <p:txBody>
          <a:bodyPr vert="horz" anchor="ctr"/>
          <a:lstStyle>
            <a:defPPr>
              <a:defRPr lang="en-US"/>
            </a:defPPr>
            <a:lvl1pPr marL="0" algn="l"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Project name here</a:t>
            </a:r>
            <a:endParaRPr lang="en-US" dirty="0"/>
          </a:p>
        </p:txBody>
      </p:sp>
      <p:sp>
        <p:nvSpPr>
          <p:cNvPr id="15" name="Date Placeholder 11"/>
          <p:cNvSpPr>
            <a:spLocks noGrp="1"/>
          </p:cNvSpPr>
          <p:nvPr>
            <p:ph type="dt" sz="half" idx="10"/>
          </p:nvPr>
        </p:nvSpPr>
        <p:spPr>
          <a:xfrm>
            <a:off x="6096000" y="6416675"/>
            <a:ext cx="2667000" cy="365125"/>
          </a:xfrm>
          <a:solidFill>
            <a:srgbClr val="008000"/>
          </a:solidFill>
        </p:spPr>
        <p:txBody>
          <a:bodyPr/>
          <a:lstStyle>
            <a:lvl1pPr algn="r">
              <a:defRPr>
                <a:solidFill>
                  <a:schemeClr val="bg1"/>
                </a:solidFill>
              </a:defRPr>
            </a:lvl1pPr>
          </a:lstStyle>
          <a:p>
            <a:r>
              <a:rPr lang="en-US" smtClean="0"/>
              <a:t>CS-FYP    DHA Suffa University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r>
              <a:rPr lang="en-US" smtClean="0"/>
              <a:t>CS-FYP    DHA Suffa University </a:t>
            </a:r>
            <a:endParaRPr lang="en-US"/>
          </a:p>
        </p:txBody>
      </p:sp>
      <p:sp>
        <p:nvSpPr>
          <p:cNvPr id="12" name="Slide Number Placeholder 11"/>
          <p:cNvSpPr>
            <a:spLocks noGrp="1"/>
          </p:cNvSpPr>
          <p:nvPr>
            <p:ph type="sldNum" sz="quarter" idx="16"/>
          </p:nvPr>
        </p:nvSpPr>
        <p:spPr/>
        <p:txBody>
          <a:bodyPr rtlCol="0"/>
          <a:lstStyle/>
          <a:p>
            <a:fld id="{9EBC64C3-3FC7-4C40-910B-2643F037F02C}" type="slidenum">
              <a:rPr lang="en-US" smtClean="0"/>
            </a:fld>
            <a:endParaRPr lang="en-US"/>
          </a:p>
        </p:txBody>
      </p:sp>
      <p:sp>
        <p:nvSpPr>
          <p:cNvPr id="14" name="Footer Placeholder 13"/>
          <p:cNvSpPr>
            <a:spLocks noGrp="1"/>
          </p:cNvSpPr>
          <p:nvPr>
            <p:ph type="ftr" sz="quarter" idx="17"/>
          </p:nvPr>
        </p:nvSpPr>
        <p:spPr/>
        <p:txBody>
          <a:bodyPr rtlCol="0"/>
          <a:lstStyle/>
          <a:p>
            <a:r>
              <a:rPr lang="en-US" smtClean="0"/>
              <a:t>Project Name Here</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CS-FYP    DHA Suffa University </a:t>
            </a:r>
            <a:endParaRPr lang="en-US"/>
          </a:p>
        </p:txBody>
      </p:sp>
      <p:sp>
        <p:nvSpPr>
          <p:cNvPr id="4" name="Footer Placeholder 3"/>
          <p:cNvSpPr>
            <a:spLocks noGrp="1"/>
          </p:cNvSpPr>
          <p:nvPr>
            <p:ph type="ftr" sz="quarter" idx="11"/>
          </p:nvPr>
        </p:nvSpPr>
        <p:spPr/>
        <p:txBody>
          <a:bodyPr/>
          <a:lstStyle/>
          <a:p>
            <a:r>
              <a:rPr lang="en-US" smtClean="0"/>
              <a:t>Project Name Here</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CS-FYP    DHA Suffa University </a:t>
            </a:r>
            <a:endParaRPr lang="en-US"/>
          </a:p>
        </p:txBody>
      </p:sp>
      <p:sp>
        <p:nvSpPr>
          <p:cNvPr id="3" name="Footer Placeholder 2"/>
          <p:cNvSpPr>
            <a:spLocks noGrp="1"/>
          </p:cNvSpPr>
          <p:nvPr>
            <p:ph type="ftr" sz="quarter" idx="11"/>
          </p:nvPr>
        </p:nvSpPr>
        <p:spPr/>
        <p:txBody>
          <a:bodyPr/>
          <a:lstStyle/>
          <a:p>
            <a:r>
              <a:rPr lang="en-US" smtClean="0"/>
              <a:t>Project Name Here</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BC64C3-3FC7-4C40-910B-2643F037F02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smtClean="0"/>
              <a:t>CS-FYP    DHA Suffa University </a:t>
            </a:r>
            <a:endParaRPr lang="en-US"/>
          </a:p>
        </p:txBody>
      </p:sp>
      <p:sp>
        <p:nvSpPr>
          <p:cNvPr id="6" name="Footer Placeholder 5"/>
          <p:cNvSpPr>
            <a:spLocks noGrp="1"/>
          </p:cNvSpPr>
          <p:nvPr>
            <p:ph type="ftr" sz="quarter" idx="11"/>
          </p:nvPr>
        </p:nvSpPr>
        <p:spPr/>
        <p:txBody>
          <a:bodyPr/>
          <a:lstStyle/>
          <a:p>
            <a:r>
              <a:rPr lang="en-US" smtClean="0"/>
              <a:t>Project Name Here</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endParaRPr kumimoji="0" lang="en-US" smtClean="0"/>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smtClean="0"/>
              <a:t>CS-FYP    DHA Suffa University </a:t>
            </a:r>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EBC64C3-3FC7-4C40-910B-2643F037F02C}" type="slidenum">
              <a:rPr lang="en-US" smtClean="0"/>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smtClean="0"/>
              <a:t>Project Name Here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dirty="0" smtClean="0"/>
              <a:t>CS-FYP    DHA </a:t>
            </a:r>
            <a:r>
              <a:rPr lang="en-US" dirty="0" err="1" smtClean="0"/>
              <a:t>Suffa</a:t>
            </a:r>
            <a:r>
              <a:rPr lang="en-US" dirty="0" smtClean="0"/>
              <a:t> University </a:t>
            </a:r>
            <a:endParaRPr lang="en-US" dirty="0"/>
          </a:p>
        </p:txBody>
      </p:sp>
      <p:sp>
        <p:nvSpPr>
          <p:cNvPr id="5" name="Footer Placeholder 4"/>
          <p:cNvSpPr>
            <a:spLocks noGrp="1"/>
          </p:cNvSpPr>
          <p:nvPr>
            <p:ph type="ftr" sz="quarter" idx="11"/>
          </p:nvPr>
        </p:nvSpPr>
        <p:spPr/>
        <p:txBody>
          <a:bodyPr/>
          <a:lstStyle/>
          <a:p>
            <a:r>
              <a:rPr lang="en-US" smtClean="0"/>
              <a:t>Project Name Here</a:t>
            </a:r>
            <a:endParaRPr lang="en-US"/>
          </a:p>
        </p:txBody>
      </p:sp>
      <p:sp>
        <p:nvSpPr>
          <p:cNvPr id="6" name="Slide Number Placeholder 5"/>
          <p:cNvSpPr>
            <a:spLocks noGrp="1"/>
          </p:cNvSpPr>
          <p:nvPr>
            <p:ph type="sldNum" sz="quarter" idx="12"/>
          </p:nvPr>
        </p:nvSpPr>
        <p:spPr/>
        <p:txBody>
          <a:bodyPr/>
          <a:lstStyle/>
          <a:p>
            <a:fld id="{9EBC64C3-3FC7-4C40-910B-2643F037F02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2" Type="http://schemas.openxmlformats.org/officeDocument/2006/relationships/theme" Target="../theme/theme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smtClean="0"/>
              <a:t>CS-FYP    DHA Suffa University </a:t>
            </a:r>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Project Name Here</a:t>
            </a:r>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BC64C3-3FC7-4C40-910B-2643F037F02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CS-FYP    DHA Suffa University </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Project Name Here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D491B-7DAF-4731-BA96-CAE54A69398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microsoft.com/office/2007/relationships/hdphoto" Target="../media/image8.wdp"/><Relationship Id="rId2" Type="http://schemas.openxmlformats.org/officeDocument/2006/relationships/image" Target="../media/image7.pn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microsoft.com/office/2007/relationships/hdphoto" Target="../media/image11.wdp"/><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microsoft.com/office/2007/relationships/hdphoto" Target="../media/image11.wdp"/><Relationship Id="rId2" Type="http://schemas.openxmlformats.org/officeDocument/2006/relationships/image" Target="../media/image10.png"/><Relationship Id="rId1"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jpe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microsoft.com/office/2007/relationships/hdphoto" Target="../media/image11.wdp"/><Relationship Id="rId2" Type="http://schemas.openxmlformats.org/officeDocument/2006/relationships/image" Target="../media/image10.png"/><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microsoft.com/office/2007/relationships/hdphoto" Target="../media/image11.wdp"/><Relationship Id="rId2" Type="http://schemas.openxmlformats.org/officeDocument/2006/relationships/image" Target="../media/image10.png"/><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microsoft.com/office/2007/relationships/hdphoto" Target="../media/image11.wdp"/><Relationship Id="rId2" Type="http://schemas.openxmlformats.org/officeDocument/2006/relationships/image" Target="../media/image10.png"/><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microsoft.com/office/2007/relationships/hdphoto" Target="../media/image11.wdp"/><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microsoft.com/office/2007/relationships/hdphoto" Target="../media/image11.wdp"/><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microsoft.com/office/2007/relationships/hdphoto" Target="../media/image11.wdp"/><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microsoft.com/office/2007/relationships/hdphoto" Target="../media/image11.wdp"/><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microsoft.com/office/2007/relationships/hdphoto" Target="../media/image11.wdp"/><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6248401" cy="1523407"/>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Pakistan Stcok Market Prediction </a:t>
            </a:r>
            <a:endParaRPr lang="en-US" sz="3600" dirty="0"/>
          </a:p>
        </p:txBody>
      </p:sp>
      <p:sp>
        <p:nvSpPr>
          <p:cNvPr id="9" name="TextBox 8"/>
          <p:cNvSpPr txBox="1"/>
          <p:nvPr/>
        </p:nvSpPr>
        <p:spPr>
          <a:xfrm>
            <a:off x="1757045" y="2743200"/>
            <a:ext cx="6639560" cy="2245360"/>
          </a:xfrm>
          <a:prstGeom prst="rect">
            <a:avLst/>
          </a:prstGeom>
          <a:noFill/>
        </p:spPr>
        <p:txBody>
          <a:bodyPr wrap="square" rtlCol="0">
            <a:spAutoFit/>
          </a:bodyPr>
          <a:lstStyle/>
          <a:p>
            <a:pPr algn="ctr"/>
            <a:r>
              <a:rPr lang="en-US" sz="2000" dirty="0" smtClean="0">
                <a:latin typeface="Calibri" panose="020F0502020204030204" pitchFamily="34" charset="0"/>
              </a:rPr>
              <a:t>Muhammad Shahmir Khan</a:t>
            </a:r>
            <a:endParaRPr lang="en-US" sz="2000" dirty="0" smtClean="0">
              <a:latin typeface="Calibri" panose="020F0502020204030204" pitchFamily="34" charset="0"/>
            </a:endParaRPr>
          </a:p>
          <a:p>
            <a:pPr algn="ctr"/>
            <a:r>
              <a:rPr lang="en-US" sz="2000" dirty="0" smtClean="0">
                <a:latin typeface="Calibri" panose="020F0502020204030204" pitchFamily="34" charset="0"/>
              </a:rPr>
              <a:t>Kashish Khatri</a:t>
            </a:r>
            <a:endParaRPr lang="en-US" sz="2000" dirty="0" smtClean="0">
              <a:latin typeface="Calibri" panose="020F0502020204030204" pitchFamily="34" charset="0"/>
            </a:endParaRPr>
          </a:p>
          <a:p>
            <a:pPr algn="ctr"/>
            <a:r>
              <a:rPr lang="en-US" sz="2000" dirty="0">
                <a:latin typeface="Calibri" panose="020F0502020204030204" pitchFamily="34" charset="0"/>
              </a:rPr>
              <a:t>Madiha Paracha</a:t>
            </a:r>
            <a:endParaRPr lang="en-US" sz="2000" dirty="0">
              <a:latin typeface="Calibri" panose="020F0502020204030204" pitchFamily="34" charset="0"/>
            </a:endParaRPr>
          </a:p>
          <a:p>
            <a:pPr algn="ctr"/>
            <a:endParaRPr lang="en-US" sz="2000" dirty="0" smtClean="0">
              <a:latin typeface="Calibri" panose="020F0502020204030204" pitchFamily="34" charset="0"/>
            </a:endParaRPr>
          </a:p>
          <a:p>
            <a:pPr algn="ctr"/>
            <a:r>
              <a:rPr lang="en-US" sz="2000" dirty="0" smtClean="0">
                <a:latin typeface="Calibri" panose="020F0502020204030204" pitchFamily="34" charset="0"/>
              </a:rPr>
              <a:t>Instructor: Zahid Hussain</a:t>
            </a:r>
            <a:endParaRPr lang="en-US" sz="2000" dirty="0" smtClean="0">
              <a:latin typeface="Calibri" panose="020F0502020204030204" pitchFamily="34" charset="0"/>
            </a:endParaRPr>
          </a:p>
          <a:p>
            <a:pPr algn="ctr"/>
            <a:r>
              <a:rPr lang="en-US" sz="2000" dirty="0" smtClean="0">
                <a:latin typeface="Calibri" panose="020F0502020204030204" pitchFamily="34" charset="0"/>
              </a:rPr>
              <a:t>Industry Partner:</a:t>
            </a:r>
            <a:r>
              <a:rPr lang="en-US" sz="2000" dirty="0" smtClean="0">
                <a:latin typeface="Calibri" panose="020F0502020204030204" pitchFamily="34" charset="0"/>
              </a:rPr>
              <a:t> Muhammad Jahangir Khan </a:t>
            </a:r>
            <a:endParaRPr lang="en-US" sz="2000" dirty="0">
              <a:latin typeface="Calibri" panose="020F0502020204030204" pitchFamily="34" charset="0"/>
            </a:endParaRPr>
          </a:p>
          <a:p>
            <a:pPr algn="ctr"/>
            <a:r>
              <a:rPr lang="en-US" sz="2000" dirty="0" smtClean="0">
                <a:latin typeface="Calibri" panose="020F0502020204030204" pitchFamily="34" charset="0"/>
              </a:rPr>
              <a:t> </a:t>
            </a:r>
            <a:endParaRPr lang="en-US" sz="2000" dirty="0">
              <a:latin typeface="Calibri" panose="020F0502020204030204" pitchFamily="34" charset="0"/>
            </a:endParaRPr>
          </a:p>
        </p:txBody>
      </p:sp>
      <p:sp>
        <p:nvSpPr>
          <p:cNvPr id="11" name="TextBox 10"/>
          <p:cNvSpPr txBox="1"/>
          <p:nvPr/>
        </p:nvSpPr>
        <p:spPr>
          <a:xfrm>
            <a:off x="6324600" y="-1"/>
            <a:ext cx="2816012" cy="707886"/>
          </a:xfrm>
          <a:prstGeom prst="rect">
            <a:avLst/>
          </a:prstGeom>
          <a:solidFill>
            <a:srgbClr val="F86308"/>
          </a:solidFill>
        </p:spPr>
        <p:txBody>
          <a:bodyPr wrap="square" rtlCol="0">
            <a:spAutoFit/>
          </a:bodyPr>
          <a:lstStyle/>
          <a:p>
            <a:pPr algn="ctr"/>
            <a:r>
              <a:rPr lang="en-US" sz="2000" b="1" dirty="0" smtClean="0">
                <a:solidFill>
                  <a:schemeClr val="bg1"/>
                </a:solidFill>
                <a:latin typeface="Calibri" panose="020F0502020204030204" pitchFamily="34" charset="0"/>
              </a:rPr>
              <a:t>AI-FEST </a:t>
            </a:r>
            <a:endParaRPr lang="en-US" sz="2000" b="1" dirty="0" smtClean="0">
              <a:solidFill>
                <a:schemeClr val="bg1"/>
              </a:solidFill>
              <a:latin typeface="Calibri" panose="020F0502020204030204" pitchFamily="34" charset="0"/>
            </a:endParaRPr>
          </a:p>
          <a:p>
            <a:pPr algn="ctr"/>
            <a:r>
              <a:rPr lang="en-US" sz="2000" b="1" dirty="0" smtClean="0">
                <a:solidFill>
                  <a:schemeClr val="bg1"/>
                </a:solidFill>
                <a:latin typeface="Calibri" panose="020F0502020204030204" pitchFamily="34" charset="0"/>
              </a:rPr>
              <a:t>Project Evaluation</a:t>
            </a:r>
            <a:endParaRPr lang="en-US" sz="2000" b="1" dirty="0">
              <a:solidFill>
                <a:schemeClr val="bg1"/>
              </a:solidFill>
              <a:latin typeface="Calibri" panose="020F0502020204030204" pitchFamily="34" charset="0"/>
            </a:endParaRPr>
          </a:p>
        </p:txBody>
      </p:sp>
      <p:sp>
        <p:nvSpPr>
          <p:cNvPr id="21" name="Isosceles Triangle 20"/>
          <p:cNvSpPr/>
          <p:nvPr/>
        </p:nvSpPr>
        <p:spPr>
          <a:xfrm flipV="1">
            <a:off x="1981200" y="4419599"/>
            <a:ext cx="838200" cy="838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0" y="1600200"/>
            <a:ext cx="6227812" cy="114300"/>
          </a:xfrm>
          <a:prstGeom prst="rect">
            <a:avLst/>
          </a:prstGeom>
          <a:solidFill>
            <a:srgbClr val="F86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2971800" y="5715000"/>
            <a:ext cx="6172200" cy="49529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Department of Computer Science </a:t>
            </a:r>
            <a:r>
              <a:rPr lang="en-US" sz="2000" dirty="0" smtClean="0"/>
              <a:t>- </a:t>
            </a:r>
            <a:r>
              <a:rPr lang="en-US" sz="2000" b="1" dirty="0" smtClean="0"/>
              <a:t>DHA </a:t>
            </a:r>
            <a:r>
              <a:rPr lang="en-US" sz="2000" b="1" dirty="0" err="1" smtClean="0"/>
              <a:t>Suffa</a:t>
            </a:r>
            <a:r>
              <a:rPr lang="en-US" sz="2000" b="1" dirty="0" smtClean="0"/>
              <a:t> University</a:t>
            </a:r>
            <a:endParaRPr lang="en-US" sz="2000" b="1" dirty="0"/>
          </a:p>
        </p:txBody>
      </p:sp>
      <p:sp>
        <p:nvSpPr>
          <p:cNvPr id="13" name="Rectangle 12"/>
          <p:cNvSpPr/>
          <p:nvPr/>
        </p:nvSpPr>
        <p:spPr>
          <a:xfrm>
            <a:off x="2971800" y="6248400"/>
            <a:ext cx="6168811" cy="152400"/>
          </a:xfrm>
          <a:prstGeom prst="rect">
            <a:avLst/>
          </a:prstGeom>
          <a:solidFill>
            <a:srgbClr val="F86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598" y="4989970"/>
            <a:ext cx="1637172" cy="1637172"/>
          </a:xfrm>
          <a:prstGeom prst="rect">
            <a:avLst/>
          </a:prstGeom>
        </p:spPr>
      </p:pic>
      <p:pic>
        <p:nvPicPr>
          <p:cNvPr id="2" name="Picture 1"/>
          <p:cNvPicPr>
            <a:picLocks noChangeAspect="1"/>
          </p:cNvPicPr>
          <p:nvPr/>
        </p:nvPicPr>
        <p:blipFill rotWithShape="1">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7648" t="36588" r="6596" b="35900"/>
          <a:stretch>
            <a:fillRect/>
          </a:stretch>
        </p:blipFill>
        <p:spPr>
          <a:xfrm>
            <a:off x="6279950" y="769497"/>
            <a:ext cx="2864050" cy="75391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Demo</a:t>
            </a:r>
            <a:endParaRPr lang="en-US" dirty="0"/>
          </a:p>
        </p:txBody>
      </p:sp>
      <p:sp>
        <p:nvSpPr>
          <p:cNvPr id="3" name="Content Placeholder 2"/>
          <p:cNvSpPr>
            <a:spLocks noGrp="1"/>
          </p:cNvSpPr>
          <p:nvPr>
            <p:ph sz="quarter" idx="1"/>
          </p:nvPr>
        </p:nvSpPr>
        <p:spPr/>
        <p:txBody>
          <a:bodyPr>
            <a:normAutofit lnSpcReduction="10000"/>
          </a:bodyPr>
          <a:lstStyle/>
          <a:p>
            <a:r>
              <a:rPr lang="en-US" dirty="0"/>
              <a:t>Welcome to our Pakistan Stock Market Prediction Demo! Our project uses machine learning to predict stock prices on the Pakistan Stock Exchange (PSX), providing valuable insights for investors and stakeholders. This demo showcases our predictive model's features, accuracy, and potential impact on investment decisions.</a:t>
            </a:r>
            <a:endParaRPr lang="en-US" dirty="0"/>
          </a:p>
          <a:p>
            <a:r>
              <a:rPr lang="en-US" dirty="0"/>
              <a:t>Our dashboard displays real-time stock prices, predictions, and historical data for various stocks listed on the Pakistan Stock Exchange (PSX).</a:t>
            </a:r>
            <a:endParaRPr lang="en-US" dirty="0"/>
          </a:p>
        </p:txBody>
      </p:sp>
      <p:sp>
        <p:nvSpPr>
          <p:cNvPr id="4" name="Footer Placeholder 3"/>
          <p:cNvSpPr>
            <a:spLocks noGrp="1"/>
          </p:cNvSpPr>
          <p:nvPr>
            <p:ph type="ftr" sz="quarter" idx="11"/>
          </p:nvPr>
        </p:nvSpPr>
        <p:spPr/>
        <p:txBody>
          <a:bodyPr/>
          <a:lstStyle/>
          <a:p>
            <a:r>
              <a:rPr lang="en-US" smtClean="0"/>
              <a:t>Pakistan Stock Market Predictrion</a:t>
            </a:r>
            <a:endParaRPr lang="en-US" dirty="0"/>
          </a:p>
        </p:txBody>
      </p:sp>
      <p:sp>
        <p:nvSpPr>
          <p:cNvPr id="6" name="Date Placeholder 5"/>
          <p:cNvSpPr>
            <a:spLocks noGrp="1"/>
          </p:cNvSpPr>
          <p:nvPr>
            <p:ph type="dt" sz="half" idx="10"/>
          </p:nvPr>
        </p:nvSpPr>
        <p:spPr/>
        <p:txBody>
          <a:bodyPr/>
          <a:lstStyle/>
          <a:p>
            <a:r>
              <a:rPr lang="en-US" dirty="0"/>
              <a:t>CS-AI-FEST DHA </a:t>
            </a:r>
            <a:r>
              <a:rPr lang="en-US" dirty="0" err="1"/>
              <a:t>Suffa</a:t>
            </a:r>
            <a:r>
              <a:rPr lang="en-US" dirty="0"/>
              <a:t>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fld>
            <a:endParaRPr lang="en-US" dirty="0"/>
          </a:p>
        </p:txBody>
      </p:sp>
      <p:pic>
        <p:nvPicPr>
          <p:cNvPr id="8" name="Picture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29600" y="310533"/>
            <a:ext cx="968991" cy="968991"/>
          </a:xfrm>
          <a:prstGeom prst="rect">
            <a:avLst/>
          </a:prstGeom>
        </p:spPr>
      </p:pic>
      <p:pic>
        <p:nvPicPr>
          <p:cNvPr id="10" name="Picture 9"/>
          <p:cNvPicPr>
            <a:picLocks noChangeAspect="1"/>
          </p:cNvPicPr>
          <p:nvPr/>
        </p:nvPicPr>
        <p:blipFill rotWithShape="1">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7648" t="36588" r="6596" b="35900"/>
          <a:stretch>
            <a:fillRect/>
          </a:stretch>
        </p:blipFill>
        <p:spPr>
          <a:xfrm>
            <a:off x="6035575" y="391323"/>
            <a:ext cx="2194025" cy="88820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Project Demo</a:t>
            </a:r>
            <a:endParaRPr lang="en-US"/>
          </a:p>
        </p:txBody>
      </p:sp>
      <p:sp>
        <p:nvSpPr>
          <p:cNvPr id="3" name="Content Placeholder 2"/>
          <p:cNvSpPr>
            <a:spLocks noGrp="1"/>
          </p:cNvSpPr>
          <p:nvPr>
            <p:ph sz="quarter" idx="1"/>
          </p:nvPr>
        </p:nvSpPr>
        <p:spPr/>
        <p:txBody>
          <a:bodyPr/>
          <a:p>
            <a:pPr marL="0" indent="0">
              <a:buNone/>
            </a:pPr>
            <a:r>
              <a:rPr lang="en-US"/>
              <a:t>Fearures:</a:t>
            </a:r>
            <a:endParaRPr lang="en-US"/>
          </a:p>
          <a:p>
            <a:r>
              <a:rPr lang="en-US"/>
              <a:t>Stock Price Prediction: Enter a stock symbol to generate a predicted price for the next trading day.</a:t>
            </a:r>
            <a:endParaRPr lang="en-US"/>
          </a:p>
          <a:p>
            <a:r>
              <a:rPr lang="en-US"/>
              <a:t>Historical Analysis: View historical stock prices, actual vs. predicted prices, and accuracy metrics.</a:t>
            </a:r>
            <a:endParaRPr lang="en-US"/>
          </a:p>
          <a:p>
            <a:r>
              <a:rPr lang="en-US"/>
              <a:t>Portfolio Manager: Create a sample portfolio to see how our predictions can help you make informed investment decisions.</a:t>
            </a:r>
            <a:endParaRPr lang="en-US"/>
          </a:p>
        </p:txBody>
      </p:sp>
      <p:sp>
        <p:nvSpPr>
          <p:cNvPr id="4" name="Date Placeholder 3"/>
          <p:cNvSpPr>
            <a:spLocks noGrp="1"/>
          </p:cNvSpPr>
          <p:nvPr>
            <p:ph type="dt" sz="half" idx="10"/>
          </p:nvPr>
        </p:nvSpPr>
        <p:spPr/>
        <p:txBody>
          <a:bodyPr/>
          <a:p>
            <a:r>
              <a:rPr lang="en-US" smtClean="0"/>
              <a:t>CS-FYP    DHA Suffa University </a:t>
            </a:r>
            <a:endParaRPr lang="en-US" dirty="0"/>
          </a:p>
        </p:txBody>
      </p:sp>
      <p:sp>
        <p:nvSpPr>
          <p:cNvPr id="5" name="Footer Placeholder 4"/>
          <p:cNvSpPr>
            <a:spLocks noGrp="1"/>
          </p:cNvSpPr>
          <p:nvPr>
            <p:ph type="ftr" sz="quarter" idx="11"/>
          </p:nvPr>
        </p:nvSpPr>
        <p:spPr/>
        <p:txBody>
          <a:bodyPr/>
          <a:p>
            <a:r>
              <a:rPr lang="en-US" smtClean="0"/>
              <a:t>Project Name Here</a:t>
            </a:r>
            <a:endParaRPr lang="en-US" dirty="0"/>
          </a:p>
        </p:txBody>
      </p:sp>
      <p:sp>
        <p:nvSpPr>
          <p:cNvPr id="6" name="Slide Number Placeholder 5"/>
          <p:cNvSpPr>
            <a:spLocks noGrp="1"/>
          </p:cNvSpPr>
          <p:nvPr>
            <p:ph type="sldNum" sz="quarter" idx="12"/>
          </p:nvPr>
        </p:nvSpPr>
        <p:spPr/>
        <p:txBody>
          <a:bodyPr/>
          <a:p>
            <a:fld id="{9EBC64C3-3FC7-4C40-910B-2643F037F02C}"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Project Demo</a:t>
            </a:r>
            <a:endParaRPr lang="en-US"/>
          </a:p>
        </p:txBody>
      </p:sp>
      <p:sp>
        <p:nvSpPr>
          <p:cNvPr id="3" name="Content Placeholder 2"/>
          <p:cNvSpPr>
            <a:spLocks noGrp="1"/>
          </p:cNvSpPr>
          <p:nvPr>
            <p:ph sz="quarter" idx="1"/>
          </p:nvPr>
        </p:nvSpPr>
        <p:spPr/>
        <p:txBody>
          <a:bodyPr/>
          <a:p>
            <a:pPr marL="0" indent="0">
              <a:buNone/>
            </a:pPr>
            <a:r>
              <a:rPr lang="en-US"/>
              <a:t>How to use:</a:t>
            </a:r>
            <a:endParaRPr lang="en-US"/>
          </a:p>
          <a:p>
            <a:r>
              <a:rPr lang="en-US"/>
              <a:t>Select a stock symbol from the dropdown menu.</a:t>
            </a:r>
            <a:endParaRPr lang="en-US"/>
          </a:p>
          <a:p>
            <a:r>
              <a:rPr lang="en-US"/>
              <a:t>Click "Predict" to generate a predicted price for the next trading day.</a:t>
            </a:r>
            <a:endParaRPr lang="en-US"/>
          </a:p>
          <a:p>
            <a:r>
              <a:rPr lang="en-US"/>
              <a:t>View historical data and accuracy metrics.</a:t>
            </a:r>
            <a:endParaRPr lang="en-US"/>
          </a:p>
          <a:p>
            <a:r>
              <a:rPr lang="en-US"/>
              <a:t>Create a sample portfolio to see how our predictions can help you make informed investment decisions.</a:t>
            </a:r>
            <a:endParaRPr lang="en-US"/>
          </a:p>
        </p:txBody>
      </p:sp>
      <p:sp>
        <p:nvSpPr>
          <p:cNvPr id="4" name="Date Placeholder 3"/>
          <p:cNvSpPr>
            <a:spLocks noGrp="1"/>
          </p:cNvSpPr>
          <p:nvPr>
            <p:ph type="dt" sz="half" idx="10"/>
          </p:nvPr>
        </p:nvSpPr>
        <p:spPr/>
        <p:txBody>
          <a:bodyPr/>
          <a:p>
            <a:r>
              <a:rPr lang="en-US" smtClean="0"/>
              <a:t>CS-FYP    DHA Suffa University </a:t>
            </a:r>
            <a:endParaRPr lang="en-US" dirty="0"/>
          </a:p>
        </p:txBody>
      </p:sp>
      <p:sp>
        <p:nvSpPr>
          <p:cNvPr id="5" name="Footer Placeholder 4"/>
          <p:cNvSpPr>
            <a:spLocks noGrp="1"/>
          </p:cNvSpPr>
          <p:nvPr>
            <p:ph type="ftr" sz="quarter" idx="11"/>
          </p:nvPr>
        </p:nvSpPr>
        <p:spPr/>
        <p:txBody>
          <a:bodyPr/>
          <a:p>
            <a:r>
              <a:rPr lang="en-US" smtClean="0"/>
              <a:t>Project Name Here</a:t>
            </a:r>
            <a:endParaRPr lang="en-US" dirty="0"/>
          </a:p>
        </p:txBody>
      </p:sp>
      <p:sp>
        <p:nvSpPr>
          <p:cNvPr id="6" name="Slide Number Placeholder 5"/>
          <p:cNvSpPr>
            <a:spLocks noGrp="1"/>
          </p:cNvSpPr>
          <p:nvPr>
            <p:ph type="sldNum" sz="quarter" idx="12"/>
          </p:nvPr>
        </p:nvSpPr>
        <p:spPr/>
        <p:txBody>
          <a:bodyPr/>
          <a:p>
            <a:fld id="{9EBC64C3-3FC7-4C40-910B-2643F037F02C}" type="slidenum">
              <a:rPr lang="en-US"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Project Demo</a:t>
            </a:r>
            <a:endParaRPr lang="en-US"/>
          </a:p>
        </p:txBody>
      </p:sp>
      <p:sp>
        <p:nvSpPr>
          <p:cNvPr id="3" name="Content Placeholder 2"/>
          <p:cNvSpPr>
            <a:spLocks noGrp="1"/>
          </p:cNvSpPr>
          <p:nvPr>
            <p:ph sz="quarter" idx="1"/>
          </p:nvPr>
        </p:nvSpPr>
        <p:spPr/>
        <p:txBody>
          <a:bodyPr/>
          <a:p>
            <a:pPr marL="0" indent="0">
              <a:buNone/>
            </a:pPr>
            <a:r>
              <a:rPr lang="en-US"/>
              <a:t>Conclusion:</a:t>
            </a:r>
            <a:endParaRPr lang="en-US"/>
          </a:p>
          <a:p>
            <a:r>
              <a:rPr lang="en-US"/>
              <a:t>Our Pakistan Stock Market Prediction project aims to provide accurate and reliable predictions to support informed investment decisions. We believe our predictive model can be a valuable tool for investors, financial analysts, and stakeholders in the Pakistan stock market.</a:t>
            </a:r>
            <a:endParaRPr lang="en-US"/>
          </a:p>
        </p:txBody>
      </p:sp>
      <p:sp>
        <p:nvSpPr>
          <p:cNvPr id="4" name="Date Placeholder 3"/>
          <p:cNvSpPr>
            <a:spLocks noGrp="1"/>
          </p:cNvSpPr>
          <p:nvPr>
            <p:ph type="dt" sz="half" idx="10"/>
          </p:nvPr>
        </p:nvSpPr>
        <p:spPr/>
        <p:txBody>
          <a:bodyPr/>
          <a:p>
            <a:r>
              <a:rPr lang="en-US" smtClean="0"/>
              <a:t>CS-FYP    DHA Suffa University </a:t>
            </a:r>
            <a:endParaRPr lang="en-US" dirty="0"/>
          </a:p>
        </p:txBody>
      </p:sp>
      <p:sp>
        <p:nvSpPr>
          <p:cNvPr id="5" name="Footer Placeholder 4"/>
          <p:cNvSpPr>
            <a:spLocks noGrp="1"/>
          </p:cNvSpPr>
          <p:nvPr>
            <p:ph type="ftr" sz="quarter" idx="11"/>
          </p:nvPr>
        </p:nvSpPr>
        <p:spPr/>
        <p:txBody>
          <a:bodyPr/>
          <a:p>
            <a:r>
              <a:rPr lang="en-US" smtClean="0"/>
              <a:t>Project Name Here</a:t>
            </a:r>
            <a:endParaRPr lang="en-US" dirty="0"/>
          </a:p>
        </p:txBody>
      </p:sp>
      <p:sp>
        <p:nvSpPr>
          <p:cNvPr id="6" name="Slide Number Placeholder 5"/>
          <p:cNvSpPr>
            <a:spLocks noGrp="1"/>
          </p:cNvSpPr>
          <p:nvPr>
            <p:ph type="sldNum" sz="quarter" idx="12"/>
          </p:nvPr>
        </p:nvSpPr>
        <p:spPr/>
        <p:txBody>
          <a:bodyPr/>
          <a:p>
            <a:fld id="{9EBC64C3-3FC7-4C40-910B-2643F037F02C}" type="slidenum">
              <a:rPr lang="en-US" smtClean="0"/>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ScreenShots of Code</a:t>
            </a:r>
            <a:endParaRPr lang="en-US"/>
          </a:p>
        </p:txBody>
      </p:sp>
      <p:pic>
        <p:nvPicPr>
          <p:cNvPr id="7" name="Content Placeholder 6" descr="l1"/>
          <p:cNvPicPr>
            <a:picLocks noChangeAspect="1"/>
          </p:cNvPicPr>
          <p:nvPr>
            <p:ph sz="quarter" idx="1"/>
          </p:nvPr>
        </p:nvPicPr>
        <p:blipFill>
          <a:blip r:embed="rId1"/>
          <a:stretch>
            <a:fillRect/>
          </a:stretch>
        </p:blipFill>
        <p:spPr>
          <a:xfrm>
            <a:off x="273685" y="1600200"/>
            <a:ext cx="8672830" cy="4495800"/>
          </a:xfrm>
          <a:prstGeom prst="rect">
            <a:avLst/>
          </a:prstGeom>
        </p:spPr>
      </p:pic>
      <p:sp>
        <p:nvSpPr>
          <p:cNvPr id="4" name="Date Placeholder 3"/>
          <p:cNvSpPr>
            <a:spLocks noGrp="1"/>
          </p:cNvSpPr>
          <p:nvPr>
            <p:ph type="dt" sz="half" idx="10"/>
          </p:nvPr>
        </p:nvSpPr>
        <p:spPr/>
        <p:txBody>
          <a:bodyPr/>
          <a:p>
            <a:r>
              <a:rPr lang="en-US" smtClean="0"/>
              <a:t>CS-FYP    DHA Suffa University </a:t>
            </a:r>
            <a:endParaRPr lang="en-US" dirty="0"/>
          </a:p>
        </p:txBody>
      </p:sp>
      <p:sp>
        <p:nvSpPr>
          <p:cNvPr id="5" name="Footer Placeholder 4"/>
          <p:cNvSpPr>
            <a:spLocks noGrp="1"/>
          </p:cNvSpPr>
          <p:nvPr>
            <p:ph type="ftr" sz="quarter" idx="11"/>
          </p:nvPr>
        </p:nvSpPr>
        <p:spPr/>
        <p:txBody>
          <a:bodyPr/>
          <a:p>
            <a:r>
              <a:rPr lang="en-US" smtClean="0"/>
              <a:t>Project Name Here</a:t>
            </a:r>
            <a:endParaRPr lang="en-US" dirty="0"/>
          </a:p>
        </p:txBody>
      </p:sp>
      <p:sp>
        <p:nvSpPr>
          <p:cNvPr id="6" name="Slide Number Placeholder 5"/>
          <p:cNvSpPr>
            <a:spLocks noGrp="1"/>
          </p:cNvSpPr>
          <p:nvPr>
            <p:ph type="sldNum" sz="quarter" idx="12"/>
          </p:nvPr>
        </p:nvSpPr>
        <p:spPr/>
        <p:txBody>
          <a:bodyPr/>
          <a:p>
            <a:fld id="{9EBC64C3-3FC7-4C40-910B-2643F037F02C}" type="slidenum">
              <a:rPr lang="en-US" smtClean="0"/>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ScreenShots of Code</a:t>
            </a:r>
            <a:endParaRPr lang="en-US"/>
          </a:p>
        </p:txBody>
      </p:sp>
      <p:pic>
        <p:nvPicPr>
          <p:cNvPr id="7" name="Content Placeholder 6" descr="l2"/>
          <p:cNvPicPr>
            <a:picLocks noChangeAspect="1"/>
          </p:cNvPicPr>
          <p:nvPr>
            <p:ph sz="quarter" idx="1"/>
          </p:nvPr>
        </p:nvPicPr>
        <p:blipFill>
          <a:blip r:embed="rId1"/>
          <a:stretch>
            <a:fillRect/>
          </a:stretch>
        </p:blipFill>
        <p:spPr>
          <a:xfrm>
            <a:off x="358775" y="1793240"/>
            <a:ext cx="8407400" cy="4354195"/>
          </a:xfrm>
          <a:prstGeom prst="rect">
            <a:avLst/>
          </a:prstGeom>
        </p:spPr>
      </p:pic>
      <p:sp>
        <p:nvSpPr>
          <p:cNvPr id="4" name="Date Placeholder 3"/>
          <p:cNvSpPr>
            <a:spLocks noGrp="1"/>
          </p:cNvSpPr>
          <p:nvPr>
            <p:ph type="dt" sz="half" idx="10"/>
          </p:nvPr>
        </p:nvSpPr>
        <p:spPr/>
        <p:txBody>
          <a:bodyPr/>
          <a:p>
            <a:r>
              <a:rPr lang="en-US" smtClean="0"/>
              <a:t>CS-FYP    DHA Suffa University </a:t>
            </a:r>
            <a:endParaRPr lang="en-US" dirty="0"/>
          </a:p>
        </p:txBody>
      </p:sp>
      <p:sp>
        <p:nvSpPr>
          <p:cNvPr id="5" name="Footer Placeholder 4"/>
          <p:cNvSpPr>
            <a:spLocks noGrp="1"/>
          </p:cNvSpPr>
          <p:nvPr>
            <p:ph type="ftr" sz="quarter" idx="11"/>
          </p:nvPr>
        </p:nvSpPr>
        <p:spPr/>
        <p:txBody>
          <a:bodyPr/>
          <a:p>
            <a:r>
              <a:rPr lang="en-US" smtClean="0"/>
              <a:t>Project Name Here</a:t>
            </a:r>
            <a:endParaRPr lang="en-US" dirty="0"/>
          </a:p>
        </p:txBody>
      </p:sp>
      <p:sp>
        <p:nvSpPr>
          <p:cNvPr id="6" name="Slide Number Placeholder 5"/>
          <p:cNvSpPr>
            <a:spLocks noGrp="1"/>
          </p:cNvSpPr>
          <p:nvPr>
            <p:ph type="sldNum" sz="quarter" idx="12"/>
          </p:nvPr>
        </p:nvSpPr>
        <p:spPr/>
        <p:txBody>
          <a:bodyPr/>
          <a:p>
            <a:fld id="{9EBC64C3-3FC7-4C40-910B-2643F037F02C}" type="slidenum">
              <a:rPr lang="en-US" smtClean="0"/>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ScreenShots of Code</a:t>
            </a:r>
            <a:endParaRPr lang="en-US"/>
          </a:p>
        </p:txBody>
      </p:sp>
      <p:pic>
        <p:nvPicPr>
          <p:cNvPr id="7" name="Content Placeholder 6" descr="l3"/>
          <p:cNvPicPr>
            <a:picLocks noChangeAspect="1"/>
          </p:cNvPicPr>
          <p:nvPr>
            <p:ph sz="quarter" idx="1"/>
          </p:nvPr>
        </p:nvPicPr>
        <p:blipFill>
          <a:blip r:embed="rId1"/>
          <a:stretch>
            <a:fillRect/>
          </a:stretch>
        </p:blipFill>
        <p:spPr>
          <a:xfrm>
            <a:off x="354330" y="1804670"/>
            <a:ext cx="8411845" cy="4353560"/>
          </a:xfrm>
          <a:prstGeom prst="rect">
            <a:avLst/>
          </a:prstGeom>
        </p:spPr>
      </p:pic>
      <p:sp>
        <p:nvSpPr>
          <p:cNvPr id="4" name="Date Placeholder 3"/>
          <p:cNvSpPr>
            <a:spLocks noGrp="1"/>
          </p:cNvSpPr>
          <p:nvPr>
            <p:ph type="dt" sz="half" idx="10"/>
          </p:nvPr>
        </p:nvSpPr>
        <p:spPr/>
        <p:txBody>
          <a:bodyPr/>
          <a:p>
            <a:r>
              <a:rPr lang="en-US" smtClean="0"/>
              <a:t>CS-FYP    DHA Suffa University </a:t>
            </a:r>
            <a:endParaRPr lang="en-US" dirty="0"/>
          </a:p>
        </p:txBody>
      </p:sp>
      <p:sp>
        <p:nvSpPr>
          <p:cNvPr id="5" name="Footer Placeholder 4"/>
          <p:cNvSpPr>
            <a:spLocks noGrp="1"/>
          </p:cNvSpPr>
          <p:nvPr>
            <p:ph type="ftr" sz="quarter" idx="11"/>
          </p:nvPr>
        </p:nvSpPr>
        <p:spPr/>
        <p:txBody>
          <a:bodyPr/>
          <a:p>
            <a:r>
              <a:rPr lang="en-US" smtClean="0"/>
              <a:t>Project Name Here</a:t>
            </a:r>
            <a:endParaRPr lang="en-US" dirty="0"/>
          </a:p>
        </p:txBody>
      </p:sp>
      <p:sp>
        <p:nvSpPr>
          <p:cNvPr id="6" name="Slide Number Placeholder 5"/>
          <p:cNvSpPr>
            <a:spLocks noGrp="1"/>
          </p:cNvSpPr>
          <p:nvPr>
            <p:ph type="sldNum" sz="quarter" idx="12"/>
          </p:nvPr>
        </p:nvSpPr>
        <p:spPr/>
        <p:txBody>
          <a:bodyPr/>
          <a:p>
            <a:fld id="{9EBC64C3-3FC7-4C40-910B-2643F037F02C}" type="slidenum">
              <a:rPr lang="en-US" smtClean="0"/>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ScreenShots of Code</a:t>
            </a:r>
            <a:endParaRPr lang="en-US"/>
          </a:p>
        </p:txBody>
      </p:sp>
      <p:pic>
        <p:nvPicPr>
          <p:cNvPr id="7" name="Content Placeholder 6" descr="l4"/>
          <p:cNvPicPr>
            <a:picLocks noChangeAspect="1"/>
          </p:cNvPicPr>
          <p:nvPr>
            <p:ph sz="quarter" idx="1"/>
          </p:nvPr>
        </p:nvPicPr>
        <p:blipFill>
          <a:blip r:embed="rId1"/>
          <a:stretch>
            <a:fillRect/>
          </a:stretch>
        </p:blipFill>
        <p:spPr>
          <a:xfrm>
            <a:off x="244475" y="1634490"/>
            <a:ext cx="8675370" cy="4426585"/>
          </a:xfrm>
          <a:prstGeom prst="rect">
            <a:avLst/>
          </a:prstGeom>
        </p:spPr>
      </p:pic>
      <p:sp>
        <p:nvSpPr>
          <p:cNvPr id="4" name="Date Placeholder 3"/>
          <p:cNvSpPr>
            <a:spLocks noGrp="1"/>
          </p:cNvSpPr>
          <p:nvPr>
            <p:ph type="dt" sz="half" idx="10"/>
          </p:nvPr>
        </p:nvSpPr>
        <p:spPr/>
        <p:txBody>
          <a:bodyPr/>
          <a:p>
            <a:r>
              <a:rPr lang="en-US" smtClean="0"/>
              <a:t>CS-FYP    DHA Suffa University </a:t>
            </a:r>
            <a:endParaRPr lang="en-US" dirty="0"/>
          </a:p>
        </p:txBody>
      </p:sp>
      <p:sp>
        <p:nvSpPr>
          <p:cNvPr id="5" name="Footer Placeholder 4"/>
          <p:cNvSpPr>
            <a:spLocks noGrp="1"/>
          </p:cNvSpPr>
          <p:nvPr>
            <p:ph type="ftr" sz="quarter" idx="11"/>
          </p:nvPr>
        </p:nvSpPr>
        <p:spPr/>
        <p:txBody>
          <a:bodyPr/>
          <a:p>
            <a:r>
              <a:rPr lang="en-US" smtClean="0"/>
              <a:t>Project Name Here</a:t>
            </a:r>
            <a:endParaRPr lang="en-US" dirty="0"/>
          </a:p>
        </p:txBody>
      </p:sp>
      <p:sp>
        <p:nvSpPr>
          <p:cNvPr id="6" name="Slide Number Placeholder 5"/>
          <p:cNvSpPr>
            <a:spLocks noGrp="1"/>
          </p:cNvSpPr>
          <p:nvPr>
            <p:ph type="sldNum" sz="quarter" idx="12"/>
          </p:nvPr>
        </p:nvSpPr>
        <p:spPr/>
        <p:txBody>
          <a:bodyPr/>
          <a:p>
            <a:fld id="{9EBC64C3-3FC7-4C40-910B-2643F037F02C}" type="slidenum">
              <a:rPr lang="en-US" smtClean="0"/>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ScreenShots of Code</a:t>
            </a:r>
            <a:endParaRPr lang="en-US"/>
          </a:p>
        </p:txBody>
      </p:sp>
      <p:pic>
        <p:nvPicPr>
          <p:cNvPr id="7" name="Content Placeholder 6" descr="l5"/>
          <p:cNvPicPr>
            <a:picLocks noChangeAspect="1"/>
          </p:cNvPicPr>
          <p:nvPr>
            <p:ph sz="quarter" idx="1"/>
          </p:nvPr>
        </p:nvPicPr>
        <p:blipFill>
          <a:blip r:embed="rId1"/>
          <a:stretch>
            <a:fillRect/>
          </a:stretch>
        </p:blipFill>
        <p:spPr>
          <a:xfrm>
            <a:off x="239395" y="1795780"/>
            <a:ext cx="8745220" cy="4104005"/>
          </a:xfrm>
          <a:prstGeom prst="rect">
            <a:avLst/>
          </a:prstGeom>
        </p:spPr>
      </p:pic>
      <p:sp>
        <p:nvSpPr>
          <p:cNvPr id="4" name="Date Placeholder 3"/>
          <p:cNvSpPr>
            <a:spLocks noGrp="1"/>
          </p:cNvSpPr>
          <p:nvPr>
            <p:ph type="dt" sz="half" idx="10"/>
          </p:nvPr>
        </p:nvSpPr>
        <p:spPr/>
        <p:txBody>
          <a:bodyPr/>
          <a:p>
            <a:r>
              <a:rPr lang="en-US" smtClean="0"/>
              <a:t>CS-FYP    DHA Suffa University </a:t>
            </a:r>
            <a:endParaRPr lang="en-US" dirty="0"/>
          </a:p>
        </p:txBody>
      </p:sp>
      <p:sp>
        <p:nvSpPr>
          <p:cNvPr id="5" name="Footer Placeholder 4"/>
          <p:cNvSpPr>
            <a:spLocks noGrp="1"/>
          </p:cNvSpPr>
          <p:nvPr>
            <p:ph type="ftr" sz="quarter" idx="11"/>
          </p:nvPr>
        </p:nvSpPr>
        <p:spPr/>
        <p:txBody>
          <a:bodyPr/>
          <a:p>
            <a:r>
              <a:rPr lang="en-US" smtClean="0"/>
              <a:t>Project Name Here</a:t>
            </a:r>
            <a:endParaRPr lang="en-US" dirty="0"/>
          </a:p>
        </p:txBody>
      </p:sp>
      <p:sp>
        <p:nvSpPr>
          <p:cNvPr id="6" name="Slide Number Placeholder 5"/>
          <p:cNvSpPr>
            <a:spLocks noGrp="1"/>
          </p:cNvSpPr>
          <p:nvPr>
            <p:ph type="sldNum" sz="quarter" idx="12"/>
          </p:nvPr>
        </p:nvSpPr>
        <p:spPr/>
        <p:txBody>
          <a:bodyPr/>
          <a:p>
            <a:fld id="{9EBC64C3-3FC7-4C40-910B-2643F037F02C}" type="slidenum">
              <a:rPr lang="en-US" smtClean="0"/>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ScreenShots of Code</a:t>
            </a:r>
            <a:endParaRPr lang="en-US"/>
          </a:p>
        </p:txBody>
      </p:sp>
      <p:pic>
        <p:nvPicPr>
          <p:cNvPr id="7" name="Content Placeholder 6" descr="l6"/>
          <p:cNvPicPr>
            <a:picLocks noChangeAspect="1"/>
          </p:cNvPicPr>
          <p:nvPr>
            <p:ph sz="quarter" idx="1"/>
          </p:nvPr>
        </p:nvPicPr>
        <p:blipFill>
          <a:blip r:embed="rId1"/>
          <a:stretch>
            <a:fillRect/>
          </a:stretch>
        </p:blipFill>
        <p:spPr>
          <a:xfrm>
            <a:off x="271145" y="1807845"/>
            <a:ext cx="8639810" cy="4384675"/>
          </a:xfrm>
          <a:prstGeom prst="rect">
            <a:avLst/>
          </a:prstGeom>
        </p:spPr>
      </p:pic>
      <p:sp>
        <p:nvSpPr>
          <p:cNvPr id="4" name="Date Placeholder 3"/>
          <p:cNvSpPr>
            <a:spLocks noGrp="1"/>
          </p:cNvSpPr>
          <p:nvPr>
            <p:ph type="dt" sz="half" idx="10"/>
          </p:nvPr>
        </p:nvSpPr>
        <p:spPr/>
        <p:txBody>
          <a:bodyPr/>
          <a:p>
            <a:r>
              <a:rPr lang="en-US" smtClean="0"/>
              <a:t>CS-FYP    DHA Suffa University </a:t>
            </a:r>
            <a:endParaRPr lang="en-US" dirty="0"/>
          </a:p>
        </p:txBody>
      </p:sp>
      <p:sp>
        <p:nvSpPr>
          <p:cNvPr id="5" name="Footer Placeholder 4"/>
          <p:cNvSpPr>
            <a:spLocks noGrp="1"/>
          </p:cNvSpPr>
          <p:nvPr>
            <p:ph type="ftr" sz="quarter" idx="11"/>
          </p:nvPr>
        </p:nvSpPr>
        <p:spPr/>
        <p:txBody>
          <a:bodyPr/>
          <a:p>
            <a:r>
              <a:rPr lang="en-US" smtClean="0"/>
              <a:t>Project Name Here</a:t>
            </a:r>
            <a:endParaRPr lang="en-US" dirty="0"/>
          </a:p>
        </p:txBody>
      </p:sp>
      <p:sp>
        <p:nvSpPr>
          <p:cNvPr id="6" name="Slide Number Placeholder 5"/>
          <p:cNvSpPr>
            <a:spLocks noGrp="1"/>
          </p:cNvSpPr>
          <p:nvPr>
            <p:ph type="sldNum" sz="quarter" idx="12"/>
          </p:nvPr>
        </p:nvSpPr>
        <p:spPr/>
        <p:txBody>
          <a:bodyPr/>
          <a:p>
            <a:fld id="{9EBC64C3-3FC7-4C40-910B-2643F037F02C}"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sz="quarter" idx="1"/>
          </p:nvPr>
        </p:nvSpPr>
        <p:spPr>
          <a:xfrm>
            <a:off x="1066800" y="1905000"/>
            <a:ext cx="5410200" cy="4267200"/>
          </a:xfrm>
        </p:spPr>
        <p:txBody>
          <a:bodyPr>
            <a:normAutofit fontScale="85000" lnSpcReduction="20000"/>
          </a:bodyPr>
          <a:lstStyle/>
          <a:p>
            <a:r>
              <a:rPr lang="en-US" dirty="0"/>
              <a:t>Project Brief </a:t>
            </a:r>
            <a:r>
              <a:rPr lang="en-US" dirty="0" smtClean="0"/>
              <a:t>Introduction</a:t>
            </a:r>
            <a:endParaRPr lang="en-US" dirty="0" smtClean="0"/>
          </a:p>
          <a:p>
            <a:r>
              <a:rPr lang="en-US" dirty="0" smtClean="0"/>
              <a:t>Problem Statement</a:t>
            </a:r>
            <a:endParaRPr lang="en-US" dirty="0" smtClean="0"/>
          </a:p>
          <a:p>
            <a:r>
              <a:rPr lang="en-US" dirty="0" smtClean="0"/>
              <a:t>Dataset Description</a:t>
            </a:r>
            <a:endParaRPr lang="en-US" dirty="0" smtClean="0"/>
          </a:p>
          <a:p>
            <a:r>
              <a:rPr lang="en-US" dirty="0" smtClean="0"/>
              <a:t>Project </a:t>
            </a:r>
            <a:r>
              <a:rPr lang="en-US" dirty="0" smtClean="0"/>
              <a:t>Scope</a:t>
            </a:r>
            <a:endParaRPr lang="en-US" dirty="0" smtClean="0"/>
          </a:p>
          <a:p>
            <a:r>
              <a:rPr lang="en-US" dirty="0" smtClean="0"/>
              <a:t>ML/DL/NLP Model Details</a:t>
            </a:r>
            <a:endParaRPr lang="en-US" dirty="0" smtClean="0"/>
          </a:p>
          <a:p>
            <a:r>
              <a:rPr lang="en-US" dirty="0" smtClean="0"/>
              <a:t>Results and Discussions</a:t>
            </a:r>
            <a:endParaRPr lang="en-US" dirty="0" smtClean="0"/>
          </a:p>
          <a:p>
            <a:r>
              <a:rPr lang="en-US" dirty="0" smtClean="0"/>
              <a:t>Tools </a:t>
            </a:r>
            <a:r>
              <a:rPr lang="en-US" dirty="0" smtClean="0"/>
              <a:t>and Technologies Learnt During the Project Implementation (Individual Skills Set</a:t>
            </a:r>
            <a:r>
              <a:rPr lang="en-US" dirty="0" smtClean="0"/>
              <a:t>)</a:t>
            </a:r>
            <a:endParaRPr lang="en-US" dirty="0" smtClean="0"/>
          </a:p>
          <a:p>
            <a:r>
              <a:rPr lang="en-US" dirty="0" smtClean="0"/>
              <a:t>Project Demo</a:t>
            </a:r>
            <a:endParaRPr lang="en-US" dirty="0" smtClean="0"/>
          </a:p>
          <a:p>
            <a:r>
              <a:rPr lang="en-US" dirty="0" smtClean="0"/>
              <a:t>References  </a:t>
            </a:r>
            <a:r>
              <a:rPr lang="en-US" dirty="0" smtClean="0"/>
              <a:t>(last accessed)</a:t>
            </a:r>
            <a:endParaRPr lang="en-US" dirty="0"/>
          </a:p>
        </p:txBody>
      </p:sp>
      <p:sp>
        <p:nvSpPr>
          <p:cNvPr id="4" name="Footer Placeholder 3"/>
          <p:cNvSpPr>
            <a:spLocks noGrp="1"/>
          </p:cNvSpPr>
          <p:nvPr>
            <p:ph type="ftr" sz="quarter" idx="11"/>
          </p:nvPr>
        </p:nvSpPr>
        <p:spPr/>
        <p:txBody>
          <a:bodyPr/>
          <a:lstStyle/>
          <a:p>
            <a:r>
              <a:rPr lang="en-US" dirty="0" smtClean="0"/>
              <a:t>Pakistan Stock Market Prediction</a:t>
            </a:r>
            <a:endParaRPr lang="en-US" dirty="0"/>
          </a:p>
        </p:txBody>
      </p:sp>
      <p:sp>
        <p:nvSpPr>
          <p:cNvPr id="6" name="Date Placeholder 5"/>
          <p:cNvSpPr>
            <a:spLocks noGrp="1"/>
          </p:cNvSpPr>
          <p:nvPr>
            <p:ph type="dt" sz="half" idx="10"/>
          </p:nvPr>
        </p:nvSpPr>
        <p:spPr/>
        <p:txBody>
          <a:bodyPr/>
          <a:lstStyle/>
          <a:p>
            <a:r>
              <a:rPr lang="en-US" dirty="0" smtClean="0"/>
              <a:t>CS-AI-FEST </a:t>
            </a:r>
            <a:r>
              <a:rPr lang="en-US" dirty="0" smtClean="0"/>
              <a:t>DHA </a:t>
            </a:r>
            <a:r>
              <a:rPr lang="en-US" dirty="0" err="1" smtClean="0"/>
              <a:t>Suffa</a:t>
            </a:r>
            <a:r>
              <a:rPr lang="en-US" dirty="0" smtClean="0"/>
              <a:t> University </a:t>
            </a:r>
            <a:endParaRPr lang="en-US" dirty="0"/>
          </a:p>
        </p:txBody>
      </p:sp>
      <p:sp>
        <p:nvSpPr>
          <p:cNvPr id="8" name="Slide Number Placeholder 7"/>
          <p:cNvSpPr>
            <a:spLocks noGrp="1"/>
          </p:cNvSpPr>
          <p:nvPr>
            <p:ph type="sldNum" sz="quarter" idx="12"/>
          </p:nvPr>
        </p:nvSpPr>
        <p:spPr/>
        <p:txBody>
          <a:bodyPr/>
          <a:lstStyle/>
          <a:p>
            <a:fld id="{9EBC64C3-3FC7-4C40-910B-2643F037F02C}" type="slidenum">
              <a:rPr lang="en-US" smtClean="0"/>
            </a:fld>
            <a:endParaRPr lang="en-US" dirty="0"/>
          </a:p>
        </p:txBody>
      </p:sp>
      <p:sp>
        <p:nvSpPr>
          <p:cNvPr id="5" name="TextBox 4"/>
          <p:cNvSpPr txBox="1"/>
          <p:nvPr/>
        </p:nvSpPr>
        <p:spPr>
          <a:xfrm>
            <a:off x="6705600" y="2895600"/>
            <a:ext cx="2057400" cy="2308324"/>
          </a:xfrm>
          <a:prstGeom prst="rect">
            <a:avLst/>
          </a:prstGeom>
          <a:solidFill>
            <a:srgbClr val="FFFF66"/>
          </a:solidFill>
        </p:spPr>
        <p:txBody>
          <a:bodyPr wrap="square" rtlCol="0">
            <a:spAutoFit/>
          </a:bodyPr>
          <a:lstStyle/>
          <a:p>
            <a:pPr algn="ctr"/>
            <a:r>
              <a:rPr lang="en-US" dirty="0" smtClean="0"/>
              <a:t>Can have </a:t>
            </a:r>
            <a:endParaRPr lang="en-US" dirty="0" smtClean="0"/>
          </a:p>
          <a:p>
            <a:pPr algn="ctr"/>
            <a:r>
              <a:rPr lang="en-US" dirty="0" smtClean="0"/>
              <a:t>maximum 20 slides.</a:t>
            </a:r>
            <a:endParaRPr lang="en-US" dirty="0" smtClean="0"/>
          </a:p>
          <a:p>
            <a:pPr algn="ctr"/>
            <a:r>
              <a:rPr lang="en-US" dirty="0" smtClean="0"/>
              <a:t>If you want to add any other slide other than this you can but listed heading are required. </a:t>
            </a:r>
            <a:endParaRPr lang="en-US" dirty="0"/>
          </a:p>
        </p:txBody>
      </p:sp>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29600" y="310533"/>
            <a:ext cx="968991" cy="968991"/>
          </a:xfrm>
          <a:prstGeom prst="rect">
            <a:avLst/>
          </a:prstGeom>
        </p:spPr>
      </p:pic>
      <p:pic>
        <p:nvPicPr>
          <p:cNvPr id="10" name="Picture 9"/>
          <p:cNvPicPr>
            <a:picLocks noChangeAspect="1"/>
          </p:cNvPicPr>
          <p:nvPr/>
        </p:nvPicPr>
        <p:blipFill rotWithShape="1">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7648" t="36588" r="6596" b="35900"/>
          <a:stretch>
            <a:fillRect/>
          </a:stretch>
        </p:blipFill>
        <p:spPr>
          <a:xfrm>
            <a:off x="6035575" y="391323"/>
            <a:ext cx="2194025" cy="888201"/>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ScreenShots of code</a:t>
            </a:r>
            <a:endParaRPr lang="en-US"/>
          </a:p>
        </p:txBody>
      </p:sp>
      <p:pic>
        <p:nvPicPr>
          <p:cNvPr id="7" name="Content Placeholder 6" descr="l7"/>
          <p:cNvPicPr>
            <a:picLocks noChangeAspect="1"/>
          </p:cNvPicPr>
          <p:nvPr>
            <p:ph sz="quarter" idx="1"/>
          </p:nvPr>
        </p:nvPicPr>
        <p:blipFill>
          <a:blip r:embed="rId1"/>
          <a:stretch>
            <a:fillRect/>
          </a:stretch>
        </p:blipFill>
        <p:spPr>
          <a:xfrm>
            <a:off x="334645" y="1771015"/>
            <a:ext cx="8566785" cy="4290695"/>
          </a:xfrm>
          <a:prstGeom prst="rect">
            <a:avLst/>
          </a:prstGeom>
        </p:spPr>
      </p:pic>
      <p:sp>
        <p:nvSpPr>
          <p:cNvPr id="4" name="Date Placeholder 3"/>
          <p:cNvSpPr>
            <a:spLocks noGrp="1"/>
          </p:cNvSpPr>
          <p:nvPr>
            <p:ph type="dt" sz="half" idx="10"/>
          </p:nvPr>
        </p:nvSpPr>
        <p:spPr/>
        <p:txBody>
          <a:bodyPr/>
          <a:p>
            <a:r>
              <a:rPr lang="en-US" smtClean="0"/>
              <a:t>CS-FYP    DHA Suffa University </a:t>
            </a:r>
            <a:endParaRPr lang="en-US" dirty="0"/>
          </a:p>
        </p:txBody>
      </p:sp>
      <p:sp>
        <p:nvSpPr>
          <p:cNvPr id="5" name="Footer Placeholder 4"/>
          <p:cNvSpPr>
            <a:spLocks noGrp="1"/>
          </p:cNvSpPr>
          <p:nvPr>
            <p:ph type="ftr" sz="quarter" idx="11"/>
          </p:nvPr>
        </p:nvSpPr>
        <p:spPr/>
        <p:txBody>
          <a:bodyPr/>
          <a:p>
            <a:r>
              <a:rPr lang="en-US" smtClean="0"/>
              <a:t>Project Name Here</a:t>
            </a:r>
            <a:endParaRPr lang="en-US" dirty="0"/>
          </a:p>
        </p:txBody>
      </p:sp>
      <p:sp>
        <p:nvSpPr>
          <p:cNvPr id="6" name="Slide Number Placeholder 5"/>
          <p:cNvSpPr>
            <a:spLocks noGrp="1"/>
          </p:cNvSpPr>
          <p:nvPr>
            <p:ph type="sldNum" sz="quarter" idx="12"/>
          </p:nvPr>
        </p:nvSpPr>
        <p:spPr/>
        <p:txBody>
          <a:bodyPr/>
          <a:p>
            <a:fld id="{9EBC64C3-3FC7-4C40-910B-2643F037F02C}" type="slidenum">
              <a:rPr lang="en-US" smtClean="0"/>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ScreenShots of code</a:t>
            </a:r>
            <a:endParaRPr lang="en-US"/>
          </a:p>
        </p:txBody>
      </p:sp>
      <p:pic>
        <p:nvPicPr>
          <p:cNvPr id="7" name="Content Placeholder 6" descr="l8"/>
          <p:cNvPicPr>
            <a:picLocks noChangeAspect="1"/>
          </p:cNvPicPr>
          <p:nvPr>
            <p:ph sz="quarter" idx="1"/>
          </p:nvPr>
        </p:nvPicPr>
        <p:blipFill>
          <a:blip r:embed="rId1"/>
          <a:stretch>
            <a:fillRect/>
          </a:stretch>
        </p:blipFill>
        <p:spPr>
          <a:xfrm>
            <a:off x="251460" y="1793875"/>
            <a:ext cx="8442325" cy="4331970"/>
          </a:xfrm>
          <a:prstGeom prst="rect">
            <a:avLst/>
          </a:prstGeom>
        </p:spPr>
      </p:pic>
      <p:sp>
        <p:nvSpPr>
          <p:cNvPr id="4" name="Date Placeholder 3"/>
          <p:cNvSpPr>
            <a:spLocks noGrp="1"/>
          </p:cNvSpPr>
          <p:nvPr>
            <p:ph type="dt" sz="half" idx="10"/>
          </p:nvPr>
        </p:nvSpPr>
        <p:spPr/>
        <p:txBody>
          <a:bodyPr/>
          <a:p>
            <a:r>
              <a:rPr lang="en-US" smtClean="0"/>
              <a:t>CS-FYP    DHA Suffa University </a:t>
            </a:r>
            <a:endParaRPr lang="en-US" dirty="0"/>
          </a:p>
        </p:txBody>
      </p:sp>
      <p:sp>
        <p:nvSpPr>
          <p:cNvPr id="5" name="Footer Placeholder 4"/>
          <p:cNvSpPr>
            <a:spLocks noGrp="1"/>
          </p:cNvSpPr>
          <p:nvPr>
            <p:ph type="ftr" sz="quarter" idx="11"/>
          </p:nvPr>
        </p:nvSpPr>
        <p:spPr/>
        <p:txBody>
          <a:bodyPr/>
          <a:p>
            <a:r>
              <a:rPr lang="en-US" smtClean="0"/>
              <a:t>Project Name Here</a:t>
            </a:r>
            <a:endParaRPr lang="en-US" dirty="0"/>
          </a:p>
        </p:txBody>
      </p:sp>
      <p:sp>
        <p:nvSpPr>
          <p:cNvPr id="6" name="Slide Number Placeholder 5"/>
          <p:cNvSpPr>
            <a:spLocks noGrp="1"/>
          </p:cNvSpPr>
          <p:nvPr>
            <p:ph type="sldNum" sz="quarter" idx="12"/>
          </p:nvPr>
        </p:nvSpPr>
        <p:spPr/>
        <p:txBody>
          <a:bodyPr/>
          <a:p>
            <a:fld id="{9EBC64C3-3FC7-4C40-910B-2643F037F02C}" type="slidenum">
              <a:rPr lang="en-US" smtClean="0"/>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ScreenShots of code</a:t>
            </a:r>
            <a:endParaRPr lang="en-US"/>
          </a:p>
        </p:txBody>
      </p:sp>
      <p:pic>
        <p:nvPicPr>
          <p:cNvPr id="7" name="Content Placeholder 6" descr="l9"/>
          <p:cNvPicPr>
            <a:picLocks noChangeAspect="1"/>
          </p:cNvPicPr>
          <p:nvPr>
            <p:ph sz="quarter" idx="1"/>
          </p:nvPr>
        </p:nvPicPr>
        <p:blipFill>
          <a:blip r:embed="rId1"/>
          <a:stretch>
            <a:fillRect/>
          </a:stretch>
        </p:blipFill>
        <p:spPr>
          <a:xfrm>
            <a:off x="232410" y="1776730"/>
            <a:ext cx="8698865" cy="4211320"/>
          </a:xfrm>
          <a:prstGeom prst="rect">
            <a:avLst/>
          </a:prstGeom>
        </p:spPr>
      </p:pic>
      <p:sp>
        <p:nvSpPr>
          <p:cNvPr id="4" name="Date Placeholder 3"/>
          <p:cNvSpPr>
            <a:spLocks noGrp="1"/>
          </p:cNvSpPr>
          <p:nvPr>
            <p:ph type="dt" sz="half" idx="10"/>
          </p:nvPr>
        </p:nvSpPr>
        <p:spPr/>
        <p:txBody>
          <a:bodyPr/>
          <a:p>
            <a:r>
              <a:rPr lang="en-US" smtClean="0"/>
              <a:t>CS-FYP    DHA Suffa University </a:t>
            </a:r>
            <a:endParaRPr lang="en-US" dirty="0"/>
          </a:p>
        </p:txBody>
      </p:sp>
      <p:sp>
        <p:nvSpPr>
          <p:cNvPr id="5" name="Footer Placeholder 4"/>
          <p:cNvSpPr>
            <a:spLocks noGrp="1"/>
          </p:cNvSpPr>
          <p:nvPr>
            <p:ph type="ftr" sz="quarter" idx="11"/>
          </p:nvPr>
        </p:nvSpPr>
        <p:spPr/>
        <p:txBody>
          <a:bodyPr/>
          <a:p>
            <a:r>
              <a:rPr lang="en-US" smtClean="0"/>
              <a:t>Project Name Here</a:t>
            </a:r>
            <a:endParaRPr lang="en-US" dirty="0"/>
          </a:p>
        </p:txBody>
      </p:sp>
      <p:sp>
        <p:nvSpPr>
          <p:cNvPr id="6" name="Slide Number Placeholder 5"/>
          <p:cNvSpPr>
            <a:spLocks noGrp="1"/>
          </p:cNvSpPr>
          <p:nvPr>
            <p:ph type="sldNum" sz="quarter" idx="12"/>
          </p:nvPr>
        </p:nvSpPr>
        <p:spPr/>
        <p:txBody>
          <a:bodyPr/>
          <a:p>
            <a:fld id="{9EBC64C3-3FC7-4C40-910B-2643F037F02C}" type="slidenum">
              <a:rPr lang="en-US" smtClean="0"/>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ScreenShots of code</a:t>
            </a:r>
            <a:endParaRPr lang="en-US"/>
          </a:p>
        </p:txBody>
      </p:sp>
      <p:pic>
        <p:nvPicPr>
          <p:cNvPr id="7" name="Content Placeholder 6" descr="l10"/>
          <p:cNvPicPr>
            <a:picLocks noChangeAspect="1"/>
          </p:cNvPicPr>
          <p:nvPr>
            <p:ph sz="quarter" idx="1"/>
          </p:nvPr>
        </p:nvPicPr>
        <p:blipFill>
          <a:blip r:embed="rId1"/>
          <a:stretch>
            <a:fillRect/>
          </a:stretch>
        </p:blipFill>
        <p:spPr>
          <a:xfrm>
            <a:off x="293370" y="1710690"/>
            <a:ext cx="8664575" cy="4488815"/>
          </a:xfrm>
          <a:prstGeom prst="rect">
            <a:avLst/>
          </a:prstGeom>
        </p:spPr>
      </p:pic>
      <p:sp>
        <p:nvSpPr>
          <p:cNvPr id="4" name="Date Placeholder 3"/>
          <p:cNvSpPr>
            <a:spLocks noGrp="1"/>
          </p:cNvSpPr>
          <p:nvPr>
            <p:ph type="dt" sz="half" idx="10"/>
          </p:nvPr>
        </p:nvSpPr>
        <p:spPr/>
        <p:txBody>
          <a:bodyPr/>
          <a:p>
            <a:r>
              <a:rPr lang="en-US" smtClean="0"/>
              <a:t>CS-FYP    DHA Suffa University </a:t>
            </a:r>
            <a:endParaRPr lang="en-US" dirty="0"/>
          </a:p>
        </p:txBody>
      </p:sp>
      <p:sp>
        <p:nvSpPr>
          <p:cNvPr id="5" name="Footer Placeholder 4"/>
          <p:cNvSpPr>
            <a:spLocks noGrp="1"/>
          </p:cNvSpPr>
          <p:nvPr>
            <p:ph type="ftr" sz="quarter" idx="11"/>
          </p:nvPr>
        </p:nvSpPr>
        <p:spPr/>
        <p:txBody>
          <a:bodyPr/>
          <a:p>
            <a:r>
              <a:rPr lang="en-US" smtClean="0"/>
              <a:t>Project Name Here</a:t>
            </a:r>
            <a:endParaRPr lang="en-US" dirty="0"/>
          </a:p>
        </p:txBody>
      </p:sp>
      <p:sp>
        <p:nvSpPr>
          <p:cNvPr id="6" name="Slide Number Placeholder 5"/>
          <p:cNvSpPr>
            <a:spLocks noGrp="1"/>
          </p:cNvSpPr>
          <p:nvPr>
            <p:ph type="sldNum" sz="quarter" idx="12"/>
          </p:nvPr>
        </p:nvSpPr>
        <p:spPr/>
        <p:txBody>
          <a:bodyPr/>
          <a:p>
            <a:fld id="{9EBC64C3-3FC7-4C40-910B-2643F037F02C}" type="slidenum">
              <a:rPr lang="en-US" smtClean="0"/>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ScreenShots of code</a:t>
            </a:r>
            <a:endParaRPr lang="en-US"/>
          </a:p>
        </p:txBody>
      </p:sp>
      <p:pic>
        <p:nvPicPr>
          <p:cNvPr id="7" name="Content Placeholder 6" descr="l11"/>
          <p:cNvPicPr>
            <a:picLocks noChangeAspect="1"/>
          </p:cNvPicPr>
          <p:nvPr>
            <p:ph sz="quarter" idx="1"/>
          </p:nvPr>
        </p:nvPicPr>
        <p:blipFill>
          <a:blip r:embed="rId1"/>
          <a:stretch>
            <a:fillRect/>
          </a:stretch>
        </p:blipFill>
        <p:spPr>
          <a:xfrm>
            <a:off x="278765" y="1804670"/>
            <a:ext cx="8641080" cy="4230370"/>
          </a:xfrm>
          <a:prstGeom prst="rect">
            <a:avLst/>
          </a:prstGeom>
        </p:spPr>
      </p:pic>
      <p:sp>
        <p:nvSpPr>
          <p:cNvPr id="4" name="Date Placeholder 3"/>
          <p:cNvSpPr>
            <a:spLocks noGrp="1"/>
          </p:cNvSpPr>
          <p:nvPr>
            <p:ph type="dt" sz="half" idx="10"/>
          </p:nvPr>
        </p:nvSpPr>
        <p:spPr/>
        <p:txBody>
          <a:bodyPr/>
          <a:p>
            <a:r>
              <a:rPr lang="en-US" smtClean="0"/>
              <a:t>CS-FYP    DHA Suffa University </a:t>
            </a:r>
            <a:endParaRPr lang="en-US" dirty="0"/>
          </a:p>
        </p:txBody>
      </p:sp>
      <p:sp>
        <p:nvSpPr>
          <p:cNvPr id="5" name="Footer Placeholder 4"/>
          <p:cNvSpPr>
            <a:spLocks noGrp="1"/>
          </p:cNvSpPr>
          <p:nvPr>
            <p:ph type="ftr" sz="quarter" idx="11"/>
          </p:nvPr>
        </p:nvSpPr>
        <p:spPr/>
        <p:txBody>
          <a:bodyPr/>
          <a:p>
            <a:r>
              <a:rPr lang="en-US" smtClean="0"/>
              <a:t>Project Name Here</a:t>
            </a:r>
            <a:endParaRPr lang="en-US" dirty="0"/>
          </a:p>
        </p:txBody>
      </p:sp>
      <p:sp>
        <p:nvSpPr>
          <p:cNvPr id="6" name="Slide Number Placeholder 5"/>
          <p:cNvSpPr>
            <a:spLocks noGrp="1"/>
          </p:cNvSpPr>
          <p:nvPr>
            <p:ph type="sldNum" sz="quarter" idx="12"/>
          </p:nvPr>
        </p:nvSpPr>
        <p:spPr/>
        <p:txBody>
          <a:bodyPr/>
          <a:p>
            <a:fld id="{9EBC64C3-3FC7-4C40-910B-2643F037F02C}" type="slidenum">
              <a:rPr lang="en-US" smtClean="0"/>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ScreenShots of code</a:t>
            </a:r>
            <a:endParaRPr lang="en-US"/>
          </a:p>
        </p:txBody>
      </p:sp>
      <p:pic>
        <p:nvPicPr>
          <p:cNvPr id="7" name="Content Placeholder 6" descr="l12"/>
          <p:cNvPicPr>
            <a:picLocks noChangeAspect="1"/>
          </p:cNvPicPr>
          <p:nvPr>
            <p:ph sz="quarter" idx="1"/>
          </p:nvPr>
        </p:nvPicPr>
        <p:blipFill>
          <a:blip r:embed="rId1"/>
          <a:stretch>
            <a:fillRect/>
          </a:stretch>
        </p:blipFill>
        <p:spPr>
          <a:xfrm>
            <a:off x="434975" y="1741170"/>
            <a:ext cx="8411210" cy="4097655"/>
          </a:xfrm>
          <a:prstGeom prst="rect">
            <a:avLst/>
          </a:prstGeom>
        </p:spPr>
      </p:pic>
      <p:sp>
        <p:nvSpPr>
          <p:cNvPr id="4" name="Date Placeholder 3"/>
          <p:cNvSpPr>
            <a:spLocks noGrp="1"/>
          </p:cNvSpPr>
          <p:nvPr>
            <p:ph type="dt" sz="half" idx="10"/>
          </p:nvPr>
        </p:nvSpPr>
        <p:spPr/>
        <p:txBody>
          <a:bodyPr/>
          <a:p>
            <a:r>
              <a:rPr lang="en-US" smtClean="0"/>
              <a:t>CS-FYP    DHA Suffa University </a:t>
            </a:r>
            <a:endParaRPr lang="en-US" dirty="0"/>
          </a:p>
        </p:txBody>
      </p:sp>
      <p:sp>
        <p:nvSpPr>
          <p:cNvPr id="5" name="Footer Placeholder 4"/>
          <p:cNvSpPr>
            <a:spLocks noGrp="1"/>
          </p:cNvSpPr>
          <p:nvPr>
            <p:ph type="ftr" sz="quarter" idx="11"/>
          </p:nvPr>
        </p:nvSpPr>
        <p:spPr/>
        <p:txBody>
          <a:bodyPr/>
          <a:p>
            <a:r>
              <a:rPr lang="en-US" smtClean="0"/>
              <a:t>Project Name Here</a:t>
            </a:r>
            <a:endParaRPr lang="en-US" dirty="0"/>
          </a:p>
        </p:txBody>
      </p:sp>
      <p:sp>
        <p:nvSpPr>
          <p:cNvPr id="6" name="Slide Number Placeholder 5"/>
          <p:cNvSpPr>
            <a:spLocks noGrp="1"/>
          </p:cNvSpPr>
          <p:nvPr>
            <p:ph type="sldNum" sz="quarter" idx="12"/>
          </p:nvPr>
        </p:nvSpPr>
        <p:spPr/>
        <p:txBody>
          <a:bodyPr/>
          <a:p>
            <a:fld id="{9EBC64C3-3FC7-4C40-910B-2643F037F02C}" type="slidenum">
              <a:rPr lang="en-US" smtClean="0"/>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a:t>
            </a:r>
            <a:r>
              <a:rPr lang="en-US" dirty="0" smtClean="0"/>
              <a:t>- Reference </a:t>
            </a:r>
            <a:endParaRPr lang="en-US"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smtClean="0"/>
              <a:t>Use  </a:t>
            </a:r>
            <a:r>
              <a:rPr lang="en-US" dirty="0" smtClean="0">
                <a:solidFill>
                  <a:srgbClr val="FF0000"/>
                </a:solidFill>
              </a:rPr>
              <a:t>Chicago style  </a:t>
            </a:r>
            <a:r>
              <a:rPr lang="en-US" dirty="0" smtClean="0"/>
              <a:t>of referencing</a:t>
            </a:r>
            <a:endParaRPr lang="en-US" dirty="0" smtClean="0"/>
          </a:p>
          <a:p>
            <a:pPr marL="0" indent="0">
              <a:buNone/>
            </a:pPr>
            <a:r>
              <a:rPr lang="en-US" sz="2800" b="1" dirty="0" smtClean="0">
                <a:solidFill>
                  <a:srgbClr val="0070C0"/>
                </a:solidFill>
              </a:rPr>
              <a:t>Examples</a:t>
            </a:r>
            <a:endParaRPr lang="en-US" sz="2800" b="1" dirty="0" smtClean="0">
              <a:solidFill>
                <a:srgbClr val="0070C0"/>
              </a:solidFill>
            </a:endParaRPr>
          </a:p>
          <a:p>
            <a:r>
              <a:rPr lang="en-US" dirty="0" smtClean="0"/>
              <a:t>Book reference</a:t>
            </a:r>
            <a:endParaRPr lang="en-US" dirty="0" smtClean="0"/>
          </a:p>
          <a:p>
            <a:pPr lvl="1"/>
            <a:r>
              <a:rPr lang="en-US" sz="1700" dirty="0" err="1"/>
              <a:t>Pollan</a:t>
            </a:r>
            <a:r>
              <a:rPr lang="en-US" sz="1700" dirty="0"/>
              <a:t>, Michael. The Omnivore’s Dilemma: A Natural History of Four Meals. New York: Penguin, 2006</a:t>
            </a:r>
            <a:r>
              <a:rPr lang="en-US" sz="1700" dirty="0" smtClean="0"/>
              <a:t>.</a:t>
            </a:r>
            <a:endParaRPr lang="en-US" sz="1700" dirty="0" smtClean="0"/>
          </a:p>
          <a:p>
            <a:pPr lvl="1"/>
            <a:endParaRPr lang="en-US" sz="1300" dirty="0"/>
          </a:p>
          <a:p>
            <a:r>
              <a:rPr lang="en-US" dirty="0" smtClean="0"/>
              <a:t>Website reference</a:t>
            </a:r>
            <a:endParaRPr lang="en-US" dirty="0"/>
          </a:p>
          <a:p>
            <a:pPr lvl="1"/>
            <a:r>
              <a:rPr lang="en-US" sz="1700" dirty="0"/>
              <a:t>Google. “Google Privacy Policy.” Last modified March 11, 2009. http://www.google.com/intl/en/privacypolicy.html.</a:t>
            </a:r>
            <a:endParaRPr lang="en-US" sz="1700" dirty="0"/>
          </a:p>
          <a:p>
            <a:pPr lvl="1"/>
            <a:r>
              <a:rPr lang="en-US" sz="1700" dirty="0"/>
              <a:t>McDonald’s Corporation. “McDonald’s Happy Meal Toy Safety Facts.” Accessed July 19, 2008. http://www.mcdonalds.com/corp/about/factsheets.html</a:t>
            </a:r>
            <a:r>
              <a:rPr lang="en-US" sz="1700" dirty="0" smtClean="0"/>
              <a:t>.</a:t>
            </a:r>
            <a:endParaRPr lang="en-US" sz="1700" dirty="0" smtClean="0"/>
          </a:p>
          <a:p>
            <a:pPr lvl="1"/>
            <a:endParaRPr lang="en-US" sz="1300" dirty="0" smtClean="0"/>
          </a:p>
          <a:p>
            <a:r>
              <a:rPr lang="en-US" dirty="0" smtClean="0"/>
              <a:t>Journal </a:t>
            </a:r>
            <a:r>
              <a:rPr lang="en-US" dirty="0"/>
              <a:t>reference </a:t>
            </a:r>
            <a:endParaRPr lang="en-US" dirty="0" smtClean="0"/>
          </a:p>
          <a:p>
            <a:pPr lvl="1"/>
            <a:r>
              <a:rPr lang="en-US" sz="1600" dirty="0" smtClean="0"/>
              <a:t>Weinstein, Joshua I. “The Market in Plato’s Republic.” Classical Philology 104 (2009): 439–58.</a:t>
            </a:r>
            <a:endParaRPr lang="en-US" sz="1600" dirty="0" smtClean="0"/>
          </a:p>
        </p:txBody>
      </p:sp>
      <p:sp>
        <p:nvSpPr>
          <p:cNvPr id="4" name="Footer Placeholder 3"/>
          <p:cNvSpPr>
            <a:spLocks noGrp="1"/>
          </p:cNvSpPr>
          <p:nvPr>
            <p:ph type="ftr" sz="quarter" idx="11"/>
          </p:nvPr>
        </p:nvSpPr>
        <p:spPr/>
        <p:txBody>
          <a:bodyPr/>
          <a:lstStyle/>
          <a:p>
            <a:r>
              <a:rPr lang="en-US" smtClean="0"/>
              <a:t>Pakistan Stock Market Prediction</a:t>
            </a:r>
            <a:endParaRPr lang="en-US" dirty="0"/>
          </a:p>
        </p:txBody>
      </p:sp>
      <p:sp>
        <p:nvSpPr>
          <p:cNvPr id="6" name="Date Placeholder 5"/>
          <p:cNvSpPr>
            <a:spLocks noGrp="1"/>
          </p:cNvSpPr>
          <p:nvPr>
            <p:ph type="dt" sz="half" idx="10"/>
          </p:nvPr>
        </p:nvSpPr>
        <p:spPr/>
        <p:txBody>
          <a:bodyPr/>
          <a:lstStyle/>
          <a:p>
            <a:r>
              <a:rPr lang="en-US" dirty="0"/>
              <a:t>CS-AI-FEST DHA </a:t>
            </a:r>
            <a:r>
              <a:rPr lang="en-US" dirty="0" err="1"/>
              <a:t>Suffa</a:t>
            </a:r>
            <a:r>
              <a:rPr lang="en-US" dirty="0"/>
              <a:t>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fld>
            <a:endParaRPr lang="en-US" dirty="0"/>
          </a:p>
        </p:txBody>
      </p:sp>
      <p:pic>
        <p:nvPicPr>
          <p:cNvPr id="8" name="Picture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29600" y="310533"/>
            <a:ext cx="968991" cy="968991"/>
          </a:xfrm>
          <a:prstGeom prst="rect">
            <a:avLst/>
          </a:prstGeom>
        </p:spPr>
      </p:pic>
      <p:pic>
        <p:nvPicPr>
          <p:cNvPr id="10" name="Picture 9"/>
          <p:cNvPicPr>
            <a:picLocks noChangeAspect="1"/>
          </p:cNvPicPr>
          <p:nvPr/>
        </p:nvPicPr>
        <p:blipFill rotWithShape="1">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7648" t="36588" r="6596" b="35900"/>
          <a:stretch>
            <a:fillRect/>
          </a:stretch>
        </p:blipFill>
        <p:spPr>
          <a:xfrm>
            <a:off x="6035575" y="391323"/>
            <a:ext cx="2194025" cy="88820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Brief Introduction</a:t>
            </a:r>
            <a:endParaRPr lang="en-US" dirty="0"/>
          </a:p>
        </p:txBody>
      </p:sp>
      <p:sp>
        <p:nvSpPr>
          <p:cNvPr id="3" name="Content Placeholder 2"/>
          <p:cNvSpPr>
            <a:spLocks noGrp="1"/>
          </p:cNvSpPr>
          <p:nvPr>
            <p:ph sz="quarter" idx="1"/>
          </p:nvPr>
        </p:nvSpPr>
        <p:spPr/>
        <p:txBody>
          <a:bodyPr>
            <a:normAutofit/>
          </a:bodyPr>
          <a:lstStyle/>
          <a:p>
            <a:r>
              <a:rPr lang="en-US" dirty="0"/>
              <a:t>The Pakistan Stock Market, represented primarily by the Karachi Stock Exchange, is a critical component of the country's financial system. Accurate prediction of stock market trends in Pakistan is invaluable for investors, traders, and financial analysts. This can lead to more informed decision-making, optimized investment strategies, and reduced financial risk.</a:t>
            </a:r>
            <a:endParaRPr lang="en-US" dirty="0"/>
          </a:p>
        </p:txBody>
      </p:sp>
      <p:sp>
        <p:nvSpPr>
          <p:cNvPr id="4" name="Footer Placeholder 3"/>
          <p:cNvSpPr>
            <a:spLocks noGrp="1"/>
          </p:cNvSpPr>
          <p:nvPr>
            <p:ph type="ftr" sz="quarter" idx="11"/>
          </p:nvPr>
        </p:nvSpPr>
        <p:spPr/>
        <p:txBody>
          <a:bodyPr/>
          <a:lstStyle/>
          <a:p>
            <a:r>
              <a:rPr lang="en-US" smtClean="0"/>
              <a:t>Pakistan Stock Market Prediction</a:t>
            </a:r>
            <a:endParaRPr lang="en-US" dirty="0"/>
          </a:p>
        </p:txBody>
      </p:sp>
      <p:sp>
        <p:nvSpPr>
          <p:cNvPr id="6" name="Date Placeholder 5"/>
          <p:cNvSpPr>
            <a:spLocks noGrp="1"/>
          </p:cNvSpPr>
          <p:nvPr>
            <p:ph type="dt" sz="half" idx="10"/>
          </p:nvPr>
        </p:nvSpPr>
        <p:spPr/>
        <p:txBody>
          <a:bodyPr/>
          <a:lstStyle/>
          <a:p>
            <a:r>
              <a:rPr lang="en-US" dirty="0"/>
              <a:t>CS-AI-FEST DHA </a:t>
            </a:r>
            <a:r>
              <a:rPr lang="en-US" dirty="0" err="1"/>
              <a:t>Suffa</a:t>
            </a:r>
            <a:r>
              <a:rPr lang="en-US" dirty="0"/>
              <a:t>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fld>
            <a:endParaRPr lang="en-US" dirty="0"/>
          </a:p>
        </p:txBody>
      </p:sp>
      <p:pic>
        <p:nvPicPr>
          <p:cNvPr id="8" name="Picture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29600" y="310533"/>
            <a:ext cx="968991" cy="968991"/>
          </a:xfrm>
          <a:prstGeom prst="rect">
            <a:avLst/>
          </a:prstGeom>
        </p:spPr>
      </p:pic>
      <p:pic>
        <p:nvPicPr>
          <p:cNvPr id="10" name="Picture 9"/>
          <p:cNvPicPr>
            <a:picLocks noChangeAspect="1"/>
          </p:cNvPicPr>
          <p:nvPr/>
        </p:nvPicPr>
        <p:blipFill rotWithShape="1">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7648" t="36588" r="6596" b="35900"/>
          <a:stretch>
            <a:fillRect/>
          </a:stretch>
        </p:blipFill>
        <p:spPr>
          <a:xfrm>
            <a:off x="6035575" y="391323"/>
            <a:ext cx="2194025" cy="88820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US" dirty="0"/>
          </a:p>
        </p:txBody>
      </p:sp>
      <p:sp>
        <p:nvSpPr>
          <p:cNvPr id="3" name="Content Placeholder 2"/>
          <p:cNvSpPr>
            <a:spLocks noGrp="1"/>
          </p:cNvSpPr>
          <p:nvPr>
            <p:ph sz="quarter" idx="1"/>
          </p:nvPr>
        </p:nvSpPr>
        <p:spPr/>
        <p:txBody>
          <a:bodyPr>
            <a:normAutofit/>
          </a:bodyPr>
          <a:lstStyle/>
          <a:p>
            <a:r>
              <a:rPr lang="en-US" dirty="0"/>
              <a:t>Develop a predictive system for stock prices using historical data, financial indicators, and machine learning algorithms to provide valuable insights and accurate forecasts for informed investment decisions.</a:t>
            </a:r>
            <a:endParaRPr lang="en-US" dirty="0"/>
          </a:p>
        </p:txBody>
      </p:sp>
      <p:sp>
        <p:nvSpPr>
          <p:cNvPr id="4" name="Footer Placeholder 3"/>
          <p:cNvSpPr>
            <a:spLocks noGrp="1"/>
          </p:cNvSpPr>
          <p:nvPr>
            <p:ph type="ftr" sz="quarter" idx="11"/>
          </p:nvPr>
        </p:nvSpPr>
        <p:spPr/>
        <p:txBody>
          <a:bodyPr/>
          <a:lstStyle/>
          <a:p>
            <a:r>
              <a:rPr lang="en-US" smtClean="0"/>
              <a:t>Pakistan Stock Market Prediction</a:t>
            </a:r>
            <a:endParaRPr lang="en-US" dirty="0"/>
          </a:p>
        </p:txBody>
      </p:sp>
      <p:sp>
        <p:nvSpPr>
          <p:cNvPr id="6" name="Date Placeholder 5"/>
          <p:cNvSpPr>
            <a:spLocks noGrp="1"/>
          </p:cNvSpPr>
          <p:nvPr>
            <p:ph type="dt" sz="half" idx="10"/>
          </p:nvPr>
        </p:nvSpPr>
        <p:spPr/>
        <p:txBody>
          <a:bodyPr/>
          <a:lstStyle/>
          <a:p>
            <a:r>
              <a:rPr lang="en-US" dirty="0"/>
              <a:t>CS-AI-FEST DHA </a:t>
            </a:r>
            <a:r>
              <a:rPr lang="en-US" dirty="0" err="1"/>
              <a:t>Suffa</a:t>
            </a:r>
            <a:r>
              <a:rPr lang="en-US" dirty="0"/>
              <a:t>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fld>
            <a:endParaRPr lang="en-US" dirty="0"/>
          </a:p>
        </p:txBody>
      </p:sp>
      <p:pic>
        <p:nvPicPr>
          <p:cNvPr id="8" name="Picture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29600" y="310533"/>
            <a:ext cx="968991" cy="968991"/>
          </a:xfrm>
          <a:prstGeom prst="rect">
            <a:avLst/>
          </a:prstGeom>
        </p:spPr>
      </p:pic>
      <p:pic>
        <p:nvPicPr>
          <p:cNvPr id="10" name="Picture 9"/>
          <p:cNvPicPr>
            <a:picLocks noChangeAspect="1"/>
          </p:cNvPicPr>
          <p:nvPr/>
        </p:nvPicPr>
        <p:blipFill rotWithShape="1">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7648" t="36588" r="6596" b="35900"/>
          <a:stretch>
            <a:fillRect/>
          </a:stretch>
        </p:blipFill>
        <p:spPr>
          <a:xfrm>
            <a:off x="6035575" y="391323"/>
            <a:ext cx="2194025" cy="88820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Description</a:t>
            </a:r>
            <a:endParaRPr lang="en-US" dirty="0"/>
          </a:p>
        </p:txBody>
      </p:sp>
      <p:sp>
        <p:nvSpPr>
          <p:cNvPr id="3" name="Content Placeholder 2"/>
          <p:cNvSpPr>
            <a:spLocks noGrp="1"/>
          </p:cNvSpPr>
          <p:nvPr>
            <p:ph sz="quarter" idx="1"/>
          </p:nvPr>
        </p:nvSpPr>
        <p:spPr/>
        <p:txBody>
          <a:bodyPr>
            <a:normAutofit/>
          </a:bodyPr>
          <a:lstStyle/>
          <a:p>
            <a:r>
              <a:rPr lang="en-US" dirty="0"/>
              <a:t>We have taken the dataset from Zeeshan-ul-Hassan Usmani's profile on Kaggle, where he has data from 2008 to 2021.</a:t>
            </a:r>
            <a:endParaRPr lang="en-US" dirty="0"/>
          </a:p>
          <a:p>
            <a:r>
              <a:rPr lang="en-US" dirty="0"/>
              <a:t>Where he has compiled and uploaded the KSE 100 index data.</a:t>
            </a:r>
            <a:endParaRPr lang="en-US" dirty="0"/>
          </a:p>
          <a:p>
            <a:r>
              <a:rPr lang="en-US" dirty="0">
                <a:solidFill>
                  <a:schemeClr val="tx1"/>
                </a:solidFill>
              </a:rPr>
              <a:t>https://www.kaggle.com/datasets/zusmani/pakistan-stock-exchange-kse-100</a:t>
            </a:r>
            <a:endParaRPr lang="en-US" dirty="0">
              <a:solidFill>
                <a:schemeClr val="tx1"/>
              </a:solidFill>
            </a:endParaRPr>
          </a:p>
        </p:txBody>
      </p:sp>
      <p:sp>
        <p:nvSpPr>
          <p:cNvPr id="4" name="Footer Placeholder 3"/>
          <p:cNvSpPr>
            <a:spLocks noGrp="1"/>
          </p:cNvSpPr>
          <p:nvPr>
            <p:ph type="ftr" sz="quarter" idx="11"/>
          </p:nvPr>
        </p:nvSpPr>
        <p:spPr/>
        <p:txBody>
          <a:bodyPr/>
          <a:lstStyle/>
          <a:p>
            <a:r>
              <a:rPr lang="en-US" smtClean="0"/>
              <a:t>Pakistan Stock Market Prediction</a:t>
            </a:r>
            <a:endParaRPr lang="en-US" dirty="0"/>
          </a:p>
        </p:txBody>
      </p:sp>
      <p:sp>
        <p:nvSpPr>
          <p:cNvPr id="6" name="Date Placeholder 5"/>
          <p:cNvSpPr>
            <a:spLocks noGrp="1"/>
          </p:cNvSpPr>
          <p:nvPr>
            <p:ph type="dt" sz="half" idx="10"/>
          </p:nvPr>
        </p:nvSpPr>
        <p:spPr/>
        <p:txBody>
          <a:bodyPr/>
          <a:lstStyle/>
          <a:p>
            <a:r>
              <a:rPr lang="en-US" dirty="0"/>
              <a:t>CS-AI-FEST DHA </a:t>
            </a:r>
            <a:r>
              <a:rPr lang="en-US" dirty="0" err="1"/>
              <a:t>Suffa</a:t>
            </a:r>
            <a:r>
              <a:rPr lang="en-US" dirty="0"/>
              <a:t>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fld>
            <a:endParaRPr lang="en-US" dirty="0"/>
          </a:p>
        </p:txBody>
      </p:sp>
      <p:pic>
        <p:nvPicPr>
          <p:cNvPr id="8" name="Picture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29600" y="310533"/>
            <a:ext cx="968991" cy="968991"/>
          </a:xfrm>
          <a:prstGeom prst="rect">
            <a:avLst/>
          </a:prstGeom>
        </p:spPr>
      </p:pic>
      <p:pic>
        <p:nvPicPr>
          <p:cNvPr id="10" name="Picture 9"/>
          <p:cNvPicPr>
            <a:picLocks noChangeAspect="1"/>
          </p:cNvPicPr>
          <p:nvPr/>
        </p:nvPicPr>
        <p:blipFill rotWithShape="1">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7648" t="36588" r="6596" b="35900"/>
          <a:stretch>
            <a:fillRect/>
          </a:stretch>
        </p:blipFill>
        <p:spPr>
          <a:xfrm>
            <a:off x="6035575" y="391323"/>
            <a:ext cx="2194025" cy="88820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Scope</a:t>
            </a:r>
            <a:endParaRPr lang="en-US" dirty="0"/>
          </a:p>
        </p:txBody>
      </p:sp>
      <p:sp>
        <p:nvSpPr>
          <p:cNvPr id="3" name="Content Placeholder 2"/>
          <p:cNvSpPr>
            <a:spLocks noGrp="1"/>
          </p:cNvSpPr>
          <p:nvPr>
            <p:ph sz="quarter" idx="1"/>
          </p:nvPr>
        </p:nvSpPr>
        <p:spPr/>
        <p:txBody>
          <a:bodyPr>
            <a:normAutofit fontScale="90000"/>
          </a:bodyPr>
          <a:lstStyle/>
          <a:p>
            <a:pPr marL="0" indent="0">
              <a:buNone/>
            </a:pPr>
            <a:r>
              <a:rPr lang="en-US" dirty="0"/>
              <a:t>The scope of Pakistan stock market prediction includes:</a:t>
            </a:r>
            <a:endParaRPr lang="en-US" dirty="0"/>
          </a:p>
          <a:p>
            <a:r>
              <a:rPr lang="en-US" dirty="0"/>
              <a:t>Individual and institutional investment decisions</a:t>
            </a:r>
            <a:endParaRPr lang="en-US" dirty="0"/>
          </a:p>
          <a:p>
            <a:r>
              <a:rPr lang="en-US" dirty="0"/>
              <a:t>Research and analysis</a:t>
            </a:r>
            <a:endParaRPr lang="en-US" dirty="0"/>
          </a:p>
          <a:p>
            <a:r>
              <a:rPr lang="en-US" dirty="0"/>
              <a:t>Financial planning and wealth management</a:t>
            </a:r>
            <a:endParaRPr lang="en-US" dirty="0"/>
          </a:p>
          <a:p>
            <a:r>
              <a:rPr lang="en-US" dirty="0"/>
              <a:t>Corporate decision-making and economic policy-making</a:t>
            </a:r>
            <a:endParaRPr lang="en-US" dirty="0"/>
          </a:p>
          <a:p>
            <a:r>
              <a:rPr lang="en-US" dirty="0"/>
              <a:t>Risk management and portfolio optimization</a:t>
            </a:r>
            <a:endParaRPr lang="en-US" dirty="0"/>
          </a:p>
          <a:p>
            <a:r>
              <a:rPr lang="en-US" dirty="0"/>
              <a:t>Algorithmic trading and market analysis</a:t>
            </a:r>
            <a:endParaRPr lang="en-US" dirty="0"/>
          </a:p>
          <a:p>
            <a:r>
              <a:rPr lang="en-US" dirty="0"/>
              <a:t>Helping to help grow and develop Pakistan's financial markets.</a:t>
            </a:r>
            <a:endParaRPr lang="en-US" dirty="0"/>
          </a:p>
        </p:txBody>
      </p:sp>
      <p:sp>
        <p:nvSpPr>
          <p:cNvPr id="4" name="Footer Placeholder 3"/>
          <p:cNvSpPr>
            <a:spLocks noGrp="1"/>
          </p:cNvSpPr>
          <p:nvPr>
            <p:ph type="ftr" sz="quarter" idx="11"/>
          </p:nvPr>
        </p:nvSpPr>
        <p:spPr/>
        <p:txBody>
          <a:bodyPr/>
          <a:lstStyle/>
          <a:p>
            <a:r>
              <a:rPr lang="en-US" smtClean="0"/>
              <a:t>Pakistan Stock Market Prediction</a:t>
            </a:r>
            <a:endParaRPr lang="en-US" dirty="0"/>
          </a:p>
        </p:txBody>
      </p:sp>
      <p:sp>
        <p:nvSpPr>
          <p:cNvPr id="6" name="Date Placeholder 5"/>
          <p:cNvSpPr>
            <a:spLocks noGrp="1"/>
          </p:cNvSpPr>
          <p:nvPr>
            <p:ph type="dt" sz="half" idx="10"/>
          </p:nvPr>
        </p:nvSpPr>
        <p:spPr/>
        <p:txBody>
          <a:bodyPr/>
          <a:lstStyle/>
          <a:p>
            <a:r>
              <a:rPr lang="en-US" dirty="0"/>
              <a:t>CS-AI-FEST DHA </a:t>
            </a:r>
            <a:r>
              <a:rPr lang="en-US" dirty="0" err="1"/>
              <a:t>Suffa</a:t>
            </a:r>
            <a:r>
              <a:rPr lang="en-US" dirty="0"/>
              <a:t>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fld>
            <a:endParaRPr lang="en-US" dirty="0"/>
          </a:p>
        </p:txBody>
      </p:sp>
      <p:pic>
        <p:nvPicPr>
          <p:cNvPr id="8" name="Picture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29600" y="310533"/>
            <a:ext cx="968991" cy="968991"/>
          </a:xfrm>
          <a:prstGeom prst="rect">
            <a:avLst/>
          </a:prstGeom>
        </p:spPr>
      </p:pic>
      <p:pic>
        <p:nvPicPr>
          <p:cNvPr id="10" name="Picture 9"/>
          <p:cNvPicPr>
            <a:picLocks noChangeAspect="1"/>
          </p:cNvPicPr>
          <p:nvPr/>
        </p:nvPicPr>
        <p:blipFill rotWithShape="1">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7648" t="36588" r="6596" b="35900"/>
          <a:stretch>
            <a:fillRect/>
          </a:stretch>
        </p:blipFill>
        <p:spPr>
          <a:xfrm>
            <a:off x="6035575" y="391323"/>
            <a:ext cx="2194025" cy="88820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ML/DL/NLP Model </a:t>
            </a:r>
            <a:r>
              <a:rPr lang="en-US" sz="3600" dirty="0" smtClean="0"/>
              <a:t>Details</a:t>
            </a:r>
            <a:endParaRPr lang="en-US" sz="3600" dirty="0"/>
          </a:p>
        </p:txBody>
      </p:sp>
      <p:sp>
        <p:nvSpPr>
          <p:cNvPr id="3" name="Content Placeholder 2"/>
          <p:cNvSpPr>
            <a:spLocks noGrp="1"/>
          </p:cNvSpPr>
          <p:nvPr>
            <p:ph sz="quarter" idx="1"/>
          </p:nvPr>
        </p:nvSpPr>
        <p:spPr/>
        <p:txBody>
          <a:bodyPr>
            <a:normAutofit lnSpcReduction="20000"/>
          </a:bodyPr>
          <a:lstStyle/>
          <a:p>
            <a:r>
              <a:rPr lang="en-US" dirty="0"/>
              <a:t>Data Preparation: Interactive collection of sales data including date, item category, specific item, quantity sold and unit price.</a:t>
            </a:r>
            <a:endParaRPr lang="en-US" dirty="0"/>
          </a:p>
          <a:p>
            <a:r>
              <a:rPr lang="en-US" dirty="0"/>
              <a:t>Processing: Sorting date, calculating days since earliest entry and prparing features and target variable.</a:t>
            </a:r>
            <a:endParaRPr lang="en-US" dirty="0"/>
          </a:p>
          <a:p>
            <a:r>
              <a:rPr lang="en-US" dirty="0"/>
              <a:t>Random Forest Model: Utilizes random forest regressor to learn relationships between day and sale.</a:t>
            </a:r>
            <a:endParaRPr lang="en-US" dirty="0"/>
          </a:p>
          <a:p>
            <a:r>
              <a:rPr lang="en-US" dirty="0"/>
              <a:t>Sales Forecast: Both models forecast sales for next 7 days, adjusted for realism. </a:t>
            </a:r>
            <a:endParaRPr lang="en-US" dirty="0"/>
          </a:p>
        </p:txBody>
      </p:sp>
      <p:sp>
        <p:nvSpPr>
          <p:cNvPr id="4" name="Footer Placeholder 3"/>
          <p:cNvSpPr>
            <a:spLocks noGrp="1"/>
          </p:cNvSpPr>
          <p:nvPr>
            <p:ph type="ftr" sz="quarter" idx="11"/>
          </p:nvPr>
        </p:nvSpPr>
        <p:spPr/>
        <p:txBody>
          <a:bodyPr/>
          <a:lstStyle/>
          <a:p>
            <a:r>
              <a:rPr lang="en-US" smtClean="0"/>
              <a:t>Pakistan Stock Market Prediction</a:t>
            </a:r>
            <a:endParaRPr lang="en-US" dirty="0"/>
          </a:p>
        </p:txBody>
      </p:sp>
      <p:sp>
        <p:nvSpPr>
          <p:cNvPr id="6" name="Date Placeholder 5"/>
          <p:cNvSpPr>
            <a:spLocks noGrp="1"/>
          </p:cNvSpPr>
          <p:nvPr>
            <p:ph type="dt" sz="half" idx="10"/>
          </p:nvPr>
        </p:nvSpPr>
        <p:spPr/>
        <p:txBody>
          <a:bodyPr/>
          <a:lstStyle/>
          <a:p>
            <a:r>
              <a:rPr lang="en-US" dirty="0"/>
              <a:t>CS-AI-FEST DHA </a:t>
            </a:r>
            <a:r>
              <a:rPr lang="en-US" dirty="0" err="1"/>
              <a:t>Suffa</a:t>
            </a:r>
            <a:r>
              <a:rPr lang="en-US" dirty="0"/>
              <a:t>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fld>
            <a:endParaRPr lang="en-US" dirty="0"/>
          </a:p>
        </p:txBody>
      </p:sp>
      <p:pic>
        <p:nvPicPr>
          <p:cNvPr id="8" name="Picture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29600" y="310533"/>
            <a:ext cx="968991" cy="968991"/>
          </a:xfrm>
          <a:prstGeom prst="rect">
            <a:avLst/>
          </a:prstGeom>
        </p:spPr>
      </p:pic>
      <p:pic>
        <p:nvPicPr>
          <p:cNvPr id="10" name="Picture 9"/>
          <p:cNvPicPr>
            <a:picLocks noChangeAspect="1"/>
          </p:cNvPicPr>
          <p:nvPr/>
        </p:nvPicPr>
        <p:blipFill rotWithShape="1">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7648" t="36588" r="6596" b="35900"/>
          <a:stretch>
            <a:fillRect/>
          </a:stretch>
        </p:blipFill>
        <p:spPr>
          <a:xfrm>
            <a:off x="6035575" y="391323"/>
            <a:ext cx="2194025" cy="88820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Discussions</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t>It includes:</a:t>
            </a:r>
            <a:endParaRPr lang="en-US" dirty="0"/>
          </a:p>
          <a:p>
            <a:r>
              <a:rPr lang="en-US" dirty="0"/>
              <a:t>Average Sales Amount: The mean sales amount calculated from the user input data.</a:t>
            </a:r>
            <a:endParaRPr lang="en-US" dirty="0"/>
          </a:p>
          <a:p>
            <a:r>
              <a:rPr lang="en-US" dirty="0"/>
              <a:t>Most Used Items: The item with the highest frequency of occurance in the dataset.</a:t>
            </a:r>
            <a:endParaRPr lang="en-US" dirty="0"/>
          </a:p>
          <a:p>
            <a:r>
              <a:rPr lang="en-US" dirty="0"/>
              <a:t>Average Sale per Category: The mean sales amount for each category, offering insights into category-wise sales performance.</a:t>
            </a:r>
            <a:endParaRPr lang="en-US" dirty="0"/>
          </a:p>
        </p:txBody>
      </p:sp>
      <p:sp>
        <p:nvSpPr>
          <p:cNvPr id="4" name="Footer Placeholder 3"/>
          <p:cNvSpPr>
            <a:spLocks noGrp="1"/>
          </p:cNvSpPr>
          <p:nvPr>
            <p:ph type="ftr" sz="quarter" idx="11"/>
          </p:nvPr>
        </p:nvSpPr>
        <p:spPr/>
        <p:txBody>
          <a:bodyPr/>
          <a:lstStyle/>
          <a:p>
            <a:r>
              <a:rPr lang="en-US" smtClean="0"/>
              <a:t>Pakistan Stock Market Prediction</a:t>
            </a:r>
            <a:endParaRPr lang="en-US" dirty="0"/>
          </a:p>
        </p:txBody>
      </p:sp>
      <p:sp>
        <p:nvSpPr>
          <p:cNvPr id="6" name="Date Placeholder 5"/>
          <p:cNvSpPr>
            <a:spLocks noGrp="1"/>
          </p:cNvSpPr>
          <p:nvPr>
            <p:ph type="dt" sz="half" idx="10"/>
          </p:nvPr>
        </p:nvSpPr>
        <p:spPr/>
        <p:txBody>
          <a:bodyPr/>
          <a:lstStyle/>
          <a:p>
            <a:r>
              <a:rPr lang="en-US" dirty="0"/>
              <a:t>CS-AI-FEST DHA </a:t>
            </a:r>
            <a:r>
              <a:rPr lang="en-US" dirty="0" err="1"/>
              <a:t>Suffa</a:t>
            </a:r>
            <a:r>
              <a:rPr lang="en-US" dirty="0"/>
              <a:t>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fld>
            <a:endParaRPr lang="en-US" dirty="0"/>
          </a:p>
        </p:txBody>
      </p:sp>
      <p:pic>
        <p:nvPicPr>
          <p:cNvPr id="8" name="Picture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29600" y="310533"/>
            <a:ext cx="968991" cy="968991"/>
          </a:xfrm>
          <a:prstGeom prst="rect">
            <a:avLst/>
          </a:prstGeom>
        </p:spPr>
      </p:pic>
      <p:pic>
        <p:nvPicPr>
          <p:cNvPr id="10" name="Picture 9"/>
          <p:cNvPicPr>
            <a:picLocks noChangeAspect="1"/>
          </p:cNvPicPr>
          <p:nvPr/>
        </p:nvPicPr>
        <p:blipFill rotWithShape="1">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7648" t="36588" r="6596" b="35900"/>
          <a:stretch>
            <a:fillRect/>
          </a:stretch>
        </p:blipFill>
        <p:spPr>
          <a:xfrm>
            <a:off x="6035575" y="391323"/>
            <a:ext cx="2194025" cy="88820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878" y="228600"/>
            <a:ext cx="6483721" cy="990600"/>
          </a:xfrm>
        </p:spPr>
        <p:txBody>
          <a:bodyPr>
            <a:noAutofit/>
          </a:bodyPr>
          <a:lstStyle/>
          <a:p>
            <a:r>
              <a:rPr lang="en-US" sz="3200" dirty="0"/>
              <a:t>Tools and Technologies Learnt During the Project </a:t>
            </a:r>
            <a:r>
              <a:rPr lang="en-US" sz="3200" dirty="0" smtClean="0"/>
              <a:t>Implementation</a:t>
            </a:r>
            <a:endParaRPr lang="en-US" sz="3200" dirty="0"/>
          </a:p>
        </p:txBody>
      </p:sp>
      <p:sp>
        <p:nvSpPr>
          <p:cNvPr id="3" name="Content Placeholder 2"/>
          <p:cNvSpPr>
            <a:spLocks noGrp="1"/>
          </p:cNvSpPr>
          <p:nvPr>
            <p:ph sz="quarter" idx="1"/>
          </p:nvPr>
        </p:nvSpPr>
        <p:spPr/>
        <p:txBody>
          <a:bodyPr>
            <a:normAutofit fontScale="90000"/>
          </a:bodyPr>
          <a:lstStyle/>
          <a:p>
            <a:r>
              <a:rPr lang="en-US" dirty="0"/>
              <a:t>Programming Languages: Python</a:t>
            </a:r>
            <a:endParaRPr lang="en-US" dirty="0"/>
          </a:p>
          <a:p>
            <a:r>
              <a:rPr lang="en-US" dirty="0"/>
              <a:t>Libraries and Frame work: Scikit-learn, Pandas, NumPy, Matplotlib, Seaborn, Plotly etc.</a:t>
            </a:r>
            <a:endParaRPr lang="en-US" dirty="0"/>
          </a:p>
          <a:p>
            <a:r>
              <a:rPr lang="en-US" dirty="0"/>
              <a:t>Data Sources: Pakistan Stock Exchange (PSX) data,  Quandl, Yahoo Finance.</a:t>
            </a:r>
            <a:endParaRPr lang="en-US" dirty="0"/>
          </a:p>
          <a:p>
            <a:r>
              <a:rPr lang="en-US" dirty="0"/>
              <a:t>Data Preprocessing Tools: Pandas, NumPy, Matplotlib, Seaborn, Scikit-learn.</a:t>
            </a:r>
            <a:endParaRPr lang="en-US" dirty="0"/>
          </a:p>
          <a:p>
            <a:r>
              <a:rPr lang="en-US" dirty="0"/>
              <a:t>Visualization Tools:  Matplotlib, Seaborn, Plotly.</a:t>
            </a:r>
            <a:endParaRPr lang="en-US" dirty="0"/>
          </a:p>
          <a:p>
            <a:r>
              <a:rPr lang="en-US" dirty="0"/>
              <a:t>Other Tools: Git, Jupyter Notebook, Google Colab.</a:t>
            </a:r>
            <a:endParaRPr lang="en-US" dirty="0"/>
          </a:p>
        </p:txBody>
      </p:sp>
      <p:sp>
        <p:nvSpPr>
          <p:cNvPr id="4" name="Footer Placeholder 3"/>
          <p:cNvSpPr>
            <a:spLocks noGrp="1"/>
          </p:cNvSpPr>
          <p:nvPr>
            <p:ph type="ftr" sz="quarter" idx="11"/>
          </p:nvPr>
        </p:nvSpPr>
        <p:spPr/>
        <p:txBody>
          <a:bodyPr/>
          <a:lstStyle/>
          <a:p>
            <a:r>
              <a:rPr lang="en-US" smtClean="0"/>
              <a:t>Pakistan Stock Market Prediction</a:t>
            </a:r>
            <a:endParaRPr lang="en-US" dirty="0"/>
          </a:p>
        </p:txBody>
      </p:sp>
      <p:sp>
        <p:nvSpPr>
          <p:cNvPr id="6" name="Date Placeholder 5"/>
          <p:cNvSpPr>
            <a:spLocks noGrp="1"/>
          </p:cNvSpPr>
          <p:nvPr>
            <p:ph type="dt" sz="half" idx="10"/>
          </p:nvPr>
        </p:nvSpPr>
        <p:spPr/>
        <p:txBody>
          <a:bodyPr/>
          <a:lstStyle/>
          <a:p>
            <a:r>
              <a:rPr lang="en-US" dirty="0"/>
              <a:t>CS-AI-FEST DHA </a:t>
            </a:r>
            <a:r>
              <a:rPr lang="en-US" dirty="0" err="1"/>
              <a:t>Suffa</a:t>
            </a:r>
            <a:r>
              <a:rPr lang="en-US" dirty="0"/>
              <a:t> University </a:t>
            </a:r>
            <a:endParaRPr lang="en-US" dirty="0"/>
          </a:p>
        </p:txBody>
      </p:sp>
      <p:sp>
        <p:nvSpPr>
          <p:cNvPr id="7" name="Slide Number Placeholder 6"/>
          <p:cNvSpPr>
            <a:spLocks noGrp="1"/>
          </p:cNvSpPr>
          <p:nvPr>
            <p:ph type="sldNum" sz="quarter" idx="12"/>
          </p:nvPr>
        </p:nvSpPr>
        <p:spPr/>
        <p:txBody>
          <a:bodyPr/>
          <a:lstStyle/>
          <a:p>
            <a:fld id="{9EBC64C3-3FC7-4C40-910B-2643F037F02C}" type="slidenum">
              <a:rPr lang="en-US" smtClean="0"/>
            </a:fld>
            <a:endParaRPr lang="en-US" dirty="0"/>
          </a:p>
        </p:txBody>
      </p:sp>
      <p:pic>
        <p:nvPicPr>
          <p:cNvPr id="8" name="Picture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29600" y="310533"/>
            <a:ext cx="968991" cy="968991"/>
          </a:xfrm>
          <a:prstGeom prst="rect">
            <a:avLst/>
          </a:prstGeom>
        </p:spPr>
      </p:pic>
      <p:pic>
        <p:nvPicPr>
          <p:cNvPr id="10" name="Picture 9"/>
          <p:cNvPicPr>
            <a:picLocks noChangeAspect="1"/>
          </p:cNvPicPr>
          <p:nvPr/>
        </p:nvPicPr>
        <p:blipFill rotWithShape="1">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7648" t="36588" r="6596" b="35900"/>
          <a:stretch>
            <a:fillRect/>
          </a:stretch>
        </p:blipFill>
        <p:spPr>
          <a:xfrm>
            <a:off x="6035575" y="391323"/>
            <a:ext cx="2194025" cy="888201"/>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0</TotalTime>
  <Words>6592</Words>
  <Application>WPS Presentation</Application>
  <PresentationFormat>On-screen Show (4:3)</PresentationFormat>
  <Paragraphs>292</Paragraphs>
  <Slides>26</Slides>
  <Notes>8</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26</vt:i4>
      </vt:variant>
    </vt:vector>
  </HeadingPairs>
  <TitlesOfParts>
    <vt:vector size="38" baseType="lpstr">
      <vt:lpstr>Arial</vt:lpstr>
      <vt:lpstr>SimSun</vt:lpstr>
      <vt:lpstr>Wingdings</vt:lpstr>
      <vt:lpstr>Wingdings</vt:lpstr>
      <vt:lpstr>Wingdings 2</vt:lpstr>
      <vt:lpstr>Calibri</vt:lpstr>
      <vt:lpstr>Courier New</vt:lpstr>
      <vt:lpstr>Tw Cen MT</vt:lpstr>
      <vt:lpstr>Microsoft YaHei</vt:lpstr>
      <vt:lpstr>Arial Unicode MS</vt:lpstr>
      <vt:lpstr>Median</vt:lpstr>
      <vt:lpstr>Custom Design</vt:lpstr>
      <vt:lpstr>PowerPoint 演示文稿</vt:lpstr>
      <vt:lpstr>Summary </vt:lpstr>
      <vt:lpstr>Project Brief Introduction</vt:lpstr>
      <vt:lpstr>Problem Statement</vt:lpstr>
      <vt:lpstr>Dataset Description</vt:lpstr>
      <vt:lpstr>Project Scope</vt:lpstr>
      <vt:lpstr>ML/DL/NLP Model Details</vt:lpstr>
      <vt:lpstr>Results and Discussions</vt:lpstr>
      <vt:lpstr>Tools and Technologies Learnt During the Project Implementation</vt:lpstr>
      <vt:lpstr>Project Demo</vt:lpstr>
      <vt:lpstr>PowerPoint 演示文稿</vt:lpstr>
      <vt:lpstr>PowerPoint 演示文稿</vt:lpstr>
      <vt:lpstr>PowerPoint 演示文稿</vt:lpstr>
      <vt:lpstr>ScreenShots of Code</vt:lpstr>
      <vt:lpstr>ScreenShots of Code</vt:lpstr>
      <vt:lpstr>ScreenShots of Code</vt:lpstr>
      <vt:lpstr>ScreenShots of Code</vt:lpstr>
      <vt:lpstr>ScreenShots of Code</vt:lpstr>
      <vt:lpstr>ScreenShots of Code</vt:lpstr>
      <vt:lpstr>ScreenShots of code</vt:lpstr>
      <vt:lpstr>ScreenShots of code</vt:lpstr>
      <vt:lpstr>ScreenShots of code</vt:lpstr>
      <vt:lpstr>ScreenShots of code</vt:lpstr>
      <vt:lpstr>ScreenShots of code</vt:lpstr>
      <vt:lpstr>ScreenShots of code</vt:lpstr>
      <vt:lpstr>8- Reference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Ur Rehman</dc:creator>
  <cp:lastModifiedBy>hp</cp:lastModifiedBy>
  <cp:revision>140</cp:revision>
  <dcterms:created xsi:type="dcterms:W3CDTF">2015-09-23T05:32:00Z</dcterms:created>
  <dcterms:modified xsi:type="dcterms:W3CDTF">2024-06-28T07:28:03Z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A1CA9B9A515849F8945B90619208EFB1_13</vt:lpwstr>
  </property>
  <property fmtid="{D5CDD505-2E9C-101B-9397-08002B2CF9AE}" pid="3" name="KSOProductBuildVer">
    <vt:lpwstr>1033-12.2.0.17119</vt:lpwstr>
  </property>
</Properties>
</file>