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3" Type="http://schemas.openxmlformats.org/officeDocument/2006/relationships/hyperlink" Target="https://www.youtube.com/watch?v=a9_oMNSgX2g" TargetMode="External"/><Relationship Id="rId2" Type="http://schemas.openxmlformats.org/officeDocument/2006/relationships/hyperlink" Target="https://www.youtube.com/watch?v=KIlSZIFkgP4" TargetMode="External"/><Relationship Id="rId1" Type="http://schemas.openxmlformats.org/officeDocument/2006/relationships/hyperlink" Target="https://www.youtube.com/watch?v=neySeor_vAk" TargetMode="External"/><Relationship Id="rId5" Type="http://schemas.openxmlformats.org/officeDocument/2006/relationships/hyperlink" Target="https://www.youtube.com/watch?v=LFDrDnKPOTg" TargetMode="External"/><Relationship Id="rId4" Type="http://schemas.openxmlformats.org/officeDocument/2006/relationships/hyperlink" Target="https://www.youtube.com/watch?v=r63f51ce84A" TargetMode="External"/></Relationships>
</file>

<file path=ppt/diagrams/_rels/data9.xml.rels><?xml version="1.0" encoding="UTF-8" standalone="yes"?>
<Relationships xmlns="http://schemas.openxmlformats.org/package/2006/relationships"><Relationship Id="rId1" Type="http://schemas.openxmlformats.org/officeDocument/2006/relationships/hyperlink" Target="mailto:adh401tut@gmail.com"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3" Type="http://schemas.openxmlformats.org/officeDocument/2006/relationships/hyperlink" Target="https://www.youtube.com/watch?v=a9_oMNSgX2g" TargetMode="External"/><Relationship Id="rId2" Type="http://schemas.openxmlformats.org/officeDocument/2006/relationships/hyperlink" Target="https://www.youtube.com/watch?v=KIlSZIFkgP4" TargetMode="External"/><Relationship Id="rId1" Type="http://schemas.openxmlformats.org/officeDocument/2006/relationships/hyperlink" Target="https://www.youtube.com/watch?v=neySeor_vAk" TargetMode="External"/><Relationship Id="rId5" Type="http://schemas.openxmlformats.org/officeDocument/2006/relationships/hyperlink" Target="https://www.youtube.com/watch?v=LFDrDnKPOTg" TargetMode="External"/><Relationship Id="rId4" Type="http://schemas.openxmlformats.org/officeDocument/2006/relationships/hyperlink" Target="https://www.youtube.com/watch?v=r63f51ce84A" TargetMode="External"/></Relationships>
</file>

<file path=ppt/diagrams/_rels/drawing9.xml.rels><?xml version="1.0" encoding="UTF-8" standalone="yes"?>
<Relationships xmlns="http://schemas.openxmlformats.org/package/2006/relationships"><Relationship Id="rId1" Type="http://schemas.openxmlformats.org/officeDocument/2006/relationships/hyperlink" Target="mailto:adh401tut@gmail.com"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28D8A-D932-44D1-8305-BE4EB556D08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B04A318-99F6-4006-AEAB-33F2253B4A8D}">
      <dgm:prSet/>
      <dgm:spPr/>
      <dgm:t>
        <a:bodyPr/>
        <a:lstStyle/>
        <a:p>
          <a:r>
            <a:rPr lang="en-US"/>
            <a:t>Introduction</a:t>
          </a:r>
        </a:p>
      </dgm:t>
    </dgm:pt>
    <dgm:pt modelId="{97C56C84-CC5A-4CA5-BF9C-B345FE55B6AE}" type="parTrans" cxnId="{004F5CEA-71FB-41C6-B16A-92B81C7E399A}">
      <dgm:prSet/>
      <dgm:spPr/>
      <dgm:t>
        <a:bodyPr/>
        <a:lstStyle/>
        <a:p>
          <a:endParaRPr lang="en-US"/>
        </a:p>
      </dgm:t>
    </dgm:pt>
    <dgm:pt modelId="{E98B12A4-599C-4487-B1FF-BE972F50A427}" type="sibTrans" cxnId="{004F5CEA-71FB-41C6-B16A-92B81C7E399A}">
      <dgm:prSet/>
      <dgm:spPr/>
      <dgm:t>
        <a:bodyPr/>
        <a:lstStyle/>
        <a:p>
          <a:endParaRPr lang="en-US"/>
        </a:p>
      </dgm:t>
    </dgm:pt>
    <dgm:pt modelId="{2B1D6048-D9D7-44A2-8B41-A1F0F38B0401}">
      <dgm:prSet/>
      <dgm:spPr/>
      <dgm:t>
        <a:bodyPr/>
        <a:lstStyle/>
        <a:p>
          <a:r>
            <a:rPr lang="en-US"/>
            <a:t>Common Industry terms</a:t>
          </a:r>
        </a:p>
      </dgm:t>
    </dgm:pt>
    <dgm:pt modelId="{EEEB4DA3-54FB-4DB5-A981-6F9599A0EEC9}" type="parTrans" cxnId="{DE797D36-4603-480A-9620-C6BCF6CA9D03}">
      <dgm:prSet/>
      <dgm:spPr/>
      <dgm:t>
        <a:bodyPr/>
        <a:lstStyle/>
        <a:p>
          <a:endParaRPr lang="en-US"/>
        </a:p>
      </dgm:t>
    </dgm:pt>
    <dgm:pt modelId="{A26B0F97-7344-4E5C-B125-82D646E4095C}" type="sibTrans" cxnId="{DE797D36-4603-480A-9620-C6BCF6CA9D03}">
      <dgm:prSet/>
      <dgm:spPr/>
      <dgm:t>
        <a:bodyPr/>
        <a:lstStyle/>
        <a:p>
          <a:endParaRPr lang="en-US"/>
        </a:p>
      </dgm:t>
    </dgm:pt>
    <dgm:pt modelId="{B12D1CA9-C0E4-4DA4-8AEA-1A4ABA975448}">
      <dgm:prSet/>
      <dgm:spPr/>
      <dgm:t>
        <a:bodyPr/>
        <a:lstStyle/>
        <a:p>
          <a:r>
            <a:rPr lang="en-US"/>
            <a:t>Motivation</a:t>
          </a:r>
        </a:p>
      </dgm:t>
    </dgm:pt>
    <dgm:pt modelId="{A0CA8219-6A46-4A52-945E-00375292C60A}" type="parTrans" cxnId="{D831D96B-CEEE-4E28-AC4A-DF624F6A811C}">
      <dgm:prSet/>
      <dgm:spPr/>
      <dgm:t>
        <a:bodyPr/>
        <a:lstStyle/>
        <a:p>
          <a:endParaRPr lang="en-US"/>
        </a:p>
      </dgm:t>
    </dgm:pt>
    <dgm:pt modelId="{8C372C3A-518D-4A6A-88E7-0657D75EE2D6}" type="sibTrans" cxnId="{D831D96B-CEEE-4E28-AC4A-DF624F6A811C}">
      <dgm:prSet/>
      <dgm:spPr/>
      <dgm:t>
        <a:bodyPr/>
        <a:lstStyle/>
        <a:p>
          <a:endParaRPr lang="en-US"/>
        </a:p>
      </dgm:t>
    </dgm:pt>
    <dgm:pt modelId="{37AA85FE-0956-41FC-A688-E9CC979093F2}">
      <dgm:prSet/>
      <dgm:spPr/>
      <dgm:t>
        <a:bodyPr/>
        <a:lstStyle/>
        <a:p>
          <a:r>
            <a:rPr lang="en-US"/>
            <a:t>CI/CD Pipeline</a:t>
          </a:r>
        </a:p>
      </dgm:t>
    </dgm:pt>
    <dgm:pt modelId="{84FBCA20-3C7C-425C-8CA6-918A8B080D1D}" type="parTrans" cxnId="{08D73F6A-2B76-4321-965A-192957F4D945}">
      <dgm:prSet/>
      <dgm:spPr/>
      <dgm:t>
        <a:bodyPr/>
        <a:lstStyle/>
        <a:p>
          <a:endParaRPr lang="en-US"/>
        </a:p>
      </dgm:t>
    </dgm:pt>
    <dgm:pt modelId="{E8E6B539-F01E-4CCD-8CC9-D51DCD8D49E7}" type="sibTrans" cxnId="{08D73F6A-2B76-4321-965A-192957F4D945}">
      <dgm:prSet/>
      <dgm:spPr/>
      <dgm:t>
        <a:bodyPr/>
        <a:lstStyle/>
        <a:p>
          <a:endParaRPr lang="en-US"/>
        </a:p>
      </dgm:t>
    </dgm:pt>
    <dgm:pt modelId="{F4A696A0-A637-4CD9-AA40-48CB123B7591}">
      <dgm:prSet/>
      <dgm:spPr/>
      <dgm:t>
        <a:bodyPr/>
        <a:lstStyle/>
        <a:p>
          <a:r>
            <a:rPr lang="en-US"/>
            <a:t>Components of CI/CD</a:t>
          </a:r>
        </a:p>
      </dgm:t>
    </dgm:pt>
    <dgm:pt modelId="{6D18FD1D-BBA0-4062-B1B4-742019FA829D}" type="parTrans" cxnId="{73C88EB2-13C7-48BB-86B5-59DE3E5F7D5D}">
      <dgm:prSet/>
      <dgm:spPr/>
      <dgm:t>
        <a:bodyPr/>
        <a:lstStyle/>
        <a:p>
          <a:endParaRPr lang="en-US"/>
        </a:p>
      </dgm:t>
    </dgm:pt>
    <dgm:pt modelId="{4CD32484-5430-454C-9EB6-4F8B2BF47E2A}" type="sibTrans" cxnId="{73C88EB2-13C7-48BB-86B5-59DE3E5F7D5D}">
      <dgm:prSet/>
      <dgm:spPr/>
      <dgm:t>
        <a:bodyPr/>
        <a:lstStyle/>
        <a:p>
          <a:endParaRPr lang="en-US"/>
        </a:p>
      </dgm:t>
    </dgm:pt>
    <dgm:pt modelId="{0DC81FFA-3DC8-412D-9502-D71822F5905A}">
      <dgm:prSet/>
      <dgm:spPr/>
      <dgm:t>
        <a:bodyPr/>
        <a:lstStyle/>
        <a:p>
          <a:r>
            <a:rPr lang="en-US" dirty="0"/>
            <a:t>CI/CD Deployment</a:t>
          </a:r>
        </a:p>
      </dgm:t>
    </dgm:pt>
    <dgm:pt modelId="{15D9C450-BF7D-4647-AD82-70A764BBCB02}" type="parTrans" cxnId="{26242379-E350-4EE7-B6F0-18289FCFB07D}">
      <dgm:prSet/>
      <dgm:spPr/>
      <dgm:t>
        <a:bodyPr/>
        <a:lstStyle/>
        <a:p>
          <a:endParaRPr lang="en-US"/>
        </a:p>
      </dgm:t>
    </dgm:pt>
    <dgm:pt modelId="{2C263363-559D-4C1F-83C4-A7A36C50A645}" type="sibTrans" cxnId="{26242379-E350-4EE7-B6F0-18289FCFB07D}">
      <dgm:prSet/>
      <dgm:spPr/>
      <dgm:t>
        <a:bodyPr/>
        <a:lstStyle/>
        <a:p>
          <a:endParaRPr lang="en-US"/>
        </a:p>
      </dgm:t>
    </dgm:pt>
    <dgm:pt modelId="{DFCD5C35-4516-4E2F-B74B-E89CE96783D7}">
      <dgm:prSet/>
      <dgm:spPr/>
      <dgm:t>
        <a:bodyPr/>
        <a:lstStyle/>
        <a:p>
          <a:r>
            <a:rPr lang="en-US" dirty="0"/>
            <a:t>CI/CD Videos</a:t>
          </a:r>
        </a:p>
      </dgm:t>
    </dgm:pt>
    <dgm:pt modelId="{D9DC65C3-6DC1-436B-9ECB-CE3399F2BD31}" type="parTrans" cxnId="{220F0672-F40C-4A02-BA0D-66DDAF528B44}">
      <dgm:prSet/>
      <dgm:spPr/>
      <dgm:t>
        <a:bodyPr/>
        <a:lstStyle/>
        <a:p>
          <a:endParaRPr lang="en-US"/>
        </a:p>
      </dgm:t>
    </dgm:pt>
    <dgm:pt modelId="{CD516507-36AF-4DC1-AAAF-A072AA093F15}" type="sibTrans" cxnId="{220F0672-F40C-4A02-BA0D-66DDAF528B44}">
      <dgm:prSet/>
      <dgm:spPr/>
      <dgm:t>
        <a:bodyPr/>
        <a:lstStyle/>
        <a:p>
          <a:endParaRPr lang="en-US"/>
        </a:p>
      </dgm:t>
    </dgm:pt>
    <dgm:pt modelId="{06AE24AB-DE61-4094-8D54-B94390273E31}">
      <dgm:prSet/>
      <dgm:spPr/>
      <dgm:t>
        <a:bodyPr/>
        <a:lstStyle/>
        <a:p>
          <a:r>
            <a:rPr lang="en-US" dirty="0"/>
            <a:t>Exercise</a:t>
          </a:r>
        </a:p>
      </dgm:t>
    </dgm:pt>
    <dgm:pt modelId="{2841D705-B585-4E94-99A2-9592937F88FF}" type="parTrans" cxnId="{0F80F03E-CB62-41A0-A942-24FF48D030BA}">
      <dgm:prSet/>
      <dgm:spPr/>
      <dgm:t>
        <a:bodyPr/>
        <a:lstStyle/>
        <a:p>
          <a:endParaRPr lang="en-US"/>
        </a:p>
      </dgm:t>
    </dgm:pt>
    <dgm:pt modelId="{3696C904-081D-4E63-84B7-852EEBBDE5DE}" type="sibTrans" cxnId="{0F80F03E-CB62-41A0-A942-24FF48D030BA}">
      <dgm:prSet/>
      <dgm:spPr/>
      <dgm:t>
        <a:bodyPr/>
        <a:lstStyle/>
        <a:p>
          <a:endParaRPr lang="en-US"/>
        </a:p>
      </dgm:t>
    </dgm:pt>
    <dgm:pt modelId="{4AB7F062-BB5D-4578-9151-9A1D667441B6}">
      <dgm:prSet/>
      <dgm:spPr/>
      <dgm:t>
        <a:bodyPr/>
        <a:lstStyle/>
        <a:p>
          <a:r>
            <a:rPr lang="en-US" dirty="0"/>
            <a:t>Course Communication</a:t>
          </a:r>
        </a:p>
      </dgm:t>
    </dgm:pt>
    <dgm:pt modelId="{1AB2B596-E868-4ED1-B5B7-79E5B31C0B09}" type="parTrans" cxnId="{1DB22A2A-2A2B-428E-BCFC-901CBF6C4EE8}">
      <dgm:prSet/>
      <dgm:spPr/>
      <dgm:t>
        <a:bodyPr/>
        <a:lstStyle/>
        <a:p>
          <a:endParaRPr lang="en-US"/>
        </a:p>
      </dgm:t>
    </dgm:pt>
    <dgm:pt modelId="{385EC38D-8A68-4C50-B582-23C48A45C5C7}" type="sibTrans" cxnId="{1DB22A2A-2A2B-428E-BCFC-901CBF6C4EE8}">
      <dgm:prSet/>
      <dgm:spPr/>
      <dgm:t>
        <a:bodyPr/>
        <a:lstStyle/>
        <a:p>
          <a:endParaRPr lang="en-US"/>
        </a:p>
      </dgm:t>
    </dgm:pt>
    <dgm:pt modelId="{CFBE9365-87AA-47E0-86FE-6915966EE101}" type="pres">
      <dgm:prSet presAssocID="{ECE28D8A-D932-44D1-8305-BE4EB556D088}" presName="linear" presStyleCnt="0">
        <dgm:presLayoutVars>
          <dgm:animLvl val="lvl"/>
          <dgm:resizeHandles val="exact"/>
        </dgm:presLayoutVars>
      </dgm:prSet>
      <dgm:spPr/>
    </dgm:pt>
    <dgm:pt modelId="{D3FB490F-670C-48D6-87F9-2E7C4B7FA8F2}" type="pres">
      <dgm:prSet presAssocID="{3B04A318-99F6-4006-AEAB-33F2253B4A8D}" presName="parentText" presStyleLbl="node1" presStyleIdx="0" presStyleCnt="9">
        <dgm:presLayoutVars>
          <dgm:chMax val="0"/>
          <dgm:bulletEnabled val="1"/>
        </dgm:presLayoutVars>
      </dgm:prSet>
      <dgm:spPr/>
    </dgm:pt>
    <dgm:pt modelId="{472E3F90-3217-4B1F-A128-A32A9A3C4867}" type="pres">
      <dgm:prSet presAssocID="{E98B12A4-599C-4487-B1FF-BE972F50A427}" presName="spacer" presStyleCnt="0"/>
      <dgm:spPr/>
    </dgm:pt>
    <dgm:pt modelId="{5F5ED403-ADE6-4B1D-AEC6-F2B7CDDC2A22}" type="pres">
      <dgm:prSet presAssocID="{2B1D6048-D9D7-44A2-8B41-A1F0F38B0401}" presName="parentText" presStyleLbl="node1" presStyleIdx="1" presStyleCnt="9">
        <dgm:presLayoutVars>
          <dgm:chMax val="0"/>
          <dgm:bulletEnabled val="1"/>
        </dgm:presLayoutVars>
      </dgm:prSet>
      <dgm:spPr/>
    </dgm:pt>
    <dgm:pt modelId="{F863B4BE-24FF-4C98-B69A-6D8BE62C2401}" type="pres">
      <dgm:prSet presAssocID="{A26B0F97-7344-4E5C-B125-82D646E4095C}" presName="spacer" presStyleCnt="0"/>
      <dgm:spPr/>
    </dgm:pt>
    <dgm:pt modelId="{DA178827-3AC4-401A-84DD-9FBBB24CA882}" type="pres">
      <dgm:prSet presAssocID="{B12D1CA9-C0E4-4DA4-8AEA-1A4ABA975448}" presName="parentText" presStyleLbl="node1" presStyleIdx="2" presStyleCnt="9">
        <dgm:presLayoutVars>
          <dgm:chMax val="0"/>
          <dgm:bulletEnabled val="1"/>
        </dgm:presLayoutVars>
      </dgm:prSet>
      <dgm:spPr/>
    </dgm:pt>
    <dgm:pt modelId="{4FEE5BDE-D2D2-45C7-BE41-01AEA17313A6}" type="pres">
      <dgm:prSet presAssocID="{8C372C3A-518D-4A6A-88E7-0657D75EE2D6}" presName="spacer" presStyleCnt="0"/>
      <dgm:spPr/>
    </dgm:pt>
    <dgm:pt modelId="{6F070897-A5AC-4691-995C-382B7D62B2B3}" type="pres">
      <dgm:prSet presAssocID="{37AA85FE-0956-41FC-A688-E9CC979093F2}" presName="parentText" presStyleLbl="node1" presStyleIdx="3" presStyleCnt="9">
        <dgm:presLayoutVars>
          <dgm:chMax val="0"/>
          <dgm:bulletEnabled val="1"/>
        </dgm:presLayoutVars>
      </dgm:prSet>
      <dgm:spPr/>
    </dgm:pt>
    <dgm:pt modelId="{DF4D9489-9D47-4D31-9943-7E51ED075CA7}" type="pres">
      <dgm:prSet presAssocID="{E8E6B539-F01E-4CCD-8CC9-D51DCD8D49E7}" presName="spacer" presStyleCnt="0"/>
      <dgm:spPr/>
    </dgm:pt>
    <dgm:pt modelId="{A9251DA1-C8A3-4722-AC76-5450A7E2651E}" type="pres">
      <dgm:prSet presAssocID="{F4A696A0-A637-4CD9-AA40-48CB123B7591}" presName="parentText" presStyleLbl="node1" presStyleIdx="4" presStyleCnt="9">
        <dgm:presLayoutVars>
          <dgm:chMax val="0"/>
          <dgm:bulletEnabled val="1"/>
        </dgm:presLayoutVars>
      </dgm:prSet>
      <dgm:spPr/>
    </dgm:pt>
    <dgm:pt modelId="{5A710FC1-C7AE-43FF-BFC6-A4BE5C806E34}" type="pres">
      <dgm:prSet presAssocID="{4CD32484-5430-454C-9EB6-4F8B2BF47E2A}" presName="spacer" presStyleCnt="0"/>
      <dgm:spPr/>
    </dgm:pt>
    <dgm:pt modelId="{4FE69D5D-31FF-4E41-8057-0B59E87D9A62}" type="pres">
      <dgm:prSet presAssocID="{0DC81FFA-3DC8-412D-9502-D71822F5905A}" presName="parentText" presStyleLbl="node1" presStyleIdx="5" presStyleCnt="9">
        <dgm:presLayoutVars>
          <dgm:chMax val="0"/>
          <dgm:bulletEnabled val="1"/>
        </dgm:presLayoutVars>
      </dgm:prSet>
      <dgm:spPr/>
    </dgm:pt>
    <dgm:pt modelId="{9E987021-E2A1-47B5-9EBC-BBF6F60D1A1D}" type="pres">
      <dgm:prSet presAssocID="{2C263363-559D-4C1F-83C4-A7A36C50A645}" presName="spacer" presStyleCnt="0"/>
      <dgm:spPr/>
    </dgm:pt>
    <dgm:pt modelId="{E222135A-A597-4240-9D2E-2F8C9B137384}" type="pres">
      <dgm:prSet presAssocID="{DFCD5C35-4516-4E2F-B74B-E89CE96783D7}" presName="parentText" presStyleLbl="node1" presStyleIdx="6" presStyleCnt="9">
        <dgm:presLayoutVars>
          <dgm:chMax val="0"/>
          <dgm:bulletEnabled val="1"/>
        </dgm:presLayoutVars>
      </dgm:prSet>
      <dgm:spPr/>
    </dgm:pt>
    <dgm:pt modelId="{4F782EFE-39BA-4DAE-A627-9CEA93DD116D}" type="pres">
      <dgm:prSet presAssocID="{CD516507-36AF-4DC1-AAAF-A072AA093F15}" presName="spacer" presStyleCnt="0"/>
      <dgm:spPr/>
    </dgm:pt>
    <dgm:pt modelId="{878A153B-17E9-4266-B726-816CD91B69DF}" type="pres">
      <dgm:prSet presAssocID="{06AE24AB-DE61-4094-8D54-B94390273E31}" presName="parentText" presStyleLbl="node1" presStyleIdx="7" presStyleCnt="9">
        <dgm:presLayoutVars>
          <dgm:chMax val="0"/>
          <dgm:bulletEnabled val="1"/>
        </dgm:presLayoutVars>
      </dgm:prSet>
      <dgm:spPr/>
    </dgm:pt>
    <dgm:pt modelId="{41CB5F9A-D9C3-4000-ABDB-2488EDE2D02C}" type="pres">
      <dgm:prSet presAssocID="{3696C904-081D-4E63-84B7-852EEBBDE5DE}" presName="spacer" presStyleCnt="0"/>
      <dgm:spPr/>
    </dgm:pt>
    <dgm:pt modelId="{999F83BE-FB22-40C7-AD89-D1BE6BD55F4C}" type="pres">
      <dgm:prSet presAssocID="{4AB7F062-BB5D-4578-9151-9A1D667441B6}" presName="parentText" presStyleLbl="node1" presStyleIdx="8" presStyleCnt="9">
        <dgm:presLayoutVars>
          <dgm:chMax val="0"/>
          <dgm:bulletEnabled val="1"/>
        </dgm:presLayoutVars>
      </dgm:prSet>
      <dgm:spPr/>
    </dgm:pt>
  </dgm:ptLst>
  <dgm:cxnLst>
    <dgm:cxn modelId="{98628F08-C820-49A8-9E82-C30300F6B1BD}" type="presOf" srcId="{2B1D6048-D9D7-44A2-8B41-A1F0F38B0401}" destId="{5F5ED403-ADE6-4B1D-AEC6-F2B7CDDC2A22}" srcOrd="0" destOrd="0" presId="urn:microsoft.com/office/officeart/2005/8/layout/vList2"/>
    <dgm:cxn modelId="{1DB22A2A-2A2B-428E-BCFC-901CBF6C4EE8}" srcId="{ECE28D8A-D932-44D1-8305-BE4EB556D088}" destId="{4AB7F062-BB5D-4578-9151-9A1D667441B6}" srcOrd="8" destOrd="0" parTransId="{1AB2B596-E868-4ED1-B5B7-79E5B31C0B09}" sibTransId="{385EC38D-8A68-4C50-B582-23C48A45C5C7}"/>
    <dgm:cxn modelId="{DE797D36-4603-480A-9620-C6BCF6CA9D03}" srcId="{ECE28D8A-D932-44D1-8305-BE4EB556D088}" destId="{2B1D6048-D9D7-44A2-8B41-A1F0F38B0401}" srcOrd="1" destOrd="0" parTransId="{EEEB4DA3-54FB-4DB5-A981-6F9599A0EEC9}" sibTransId="{A26B0F97-7344-4E5C-B125-82D646E4095C}"/>
    <dgm:cxn modelId="{0F80F03E-CB62-41A0-A942-24FF48D030BA}" srcId="{ECE28D8A-D932-44D1-8305-BE4EB556D088}" destId="{06AE24AB-DE61-4094-8D54-B94390273E31}" srcOrd="7" destOrd="0" parTransId="{2841D705-B585-4E94-99A2-9592937F88FF}" sibTransId="{3696C904-081D-4E63-84B7-852EEBBDE5DE}"/>
    <dgm:cxn modelId="{08D73F6A-2B76-4321-965A-192957F4D945}" srcId="{ECE28D8A-D932-44D1-8305-BE4EB556D088}" destId="{37AA85FE-0956-41FC-A688-E9CC979093F2}" srcOrd="3" destOrd="0" parTransId="{84FBCA20-3C7C-425C-8CA6-918A8B080D1D}" sibTransId="{E8E6B539-F01E-4CCD-8CC9-D51DCD8D49E7}"/>
    <dgm:cxn modelId="{C912CF6A-2FBF-40DC-AF10-AE65F732C4CF}" type="presOf" srcId="{0DC81FFA-3DC8-412D-9502-D71822F5905A}" destId="{4FE69D5D-31FF-4E41-8057-0B59E87D9A62}" srcOrd="0" destOrd="0" presId="urn:microsoft.com/office/officeart/2005/8/layout/vList2"/>
    <dgm:cxn modelId="{D831D96B-CEEE-4E28-AC4A-DF624F6A811C}" srcId="{ECE28D8A-D932-44D1-8305-BE4EB556D088}" destId="{B12D1CA9-C0E4-4DA4-8AEA-1A4ABA975448}" srcOrd="2" destOrd="0" parTransId="{A0CA8219-6A46-4A52-945E-00375292C60A}" sibTransId="{8C372C3A-518D-4A6A-88E7-0657D75EE2D6}"/>
    <dgm:cxn modelId="{220F0672-F40C-4A02-BA0D-66DDAF528B44}" srcId="{ECE28D8A-D932-44D1-8305-BE4EB556D088}" destId="{DFCD5C35-4516-4E2F-B74B-E89CE96783D7}" srcOrd="6" destOrd="0" parTransId="{D9DC65C3-6DC1-436B-9ECB-CE3399F2BD31}" sibTransId="{CD516507-36AF-4DC1-AAAF-A072AA093F15}"/>
    <dgm:cxn modelId="{FAB49674-A87A-491B-8D33-47D045E76AEA}" type="presOf" srcId="{37AA85FE-0956-41FC-A688-E9CC979093F2}" destId="{6F070897-A5AC-4691-995C-382B7D62B2B3}" srcOrd="0" destOrd="0" presId="urn:microsoft.com/office/officeart/2005/8/layout/vList2"/>
    <dgm:cxn modelId="{26242379-E350-4EE7-B6F0-18289FCFB07D}" srcId="{ECE28D8A-D932-44D1-8305-BE4EB556D088}" destId="{0DC81FFA-3DC8-412D-9502-D71822F5905A}" srcOrd="5" destOrd="0" parTransId="{15D9C450-BF7D-4647-AD82-70A764BBCB02}" sibTransId="{2C263363-559D-4C1F-83C4-A7A36C50A645}"/>
    <dgm:cxn modelId="{EBBF86A7-0026-41D1-888A-949DFEDBE415}" type="presOf" srcId="{DFCD5C35-4516-4E2F-B74B-E89CE96783D7}" destId="{E222135A-A597-4240-9D2E-2F8C9B137384}" srcOrd="0" destOrd="0" presId="urn:microsoft.com/office/officeart/2005/8/layout/vList2"/>
    <dgm:cxn modelId="{73C88EB2-13C7-48BB-86B5-59DE3E5F7D5D}" srcId="{ECE28D8A-D932-44D1-8305-BE4EB556D088}" destId="{F4A696A0-A637-4CD9-AA40-48CB123B7591}" srcOrd="4" destOrd="0" parTransId="{6D18FD1D-BBA0-4062-B1B4-742019FA829D}" sibTransId="{4CD32484-5430-454C-9EB6-4F8B2BF47E2A}"/>
    <dgm:cxn modelId="{92C64FBA-12A5-4F88-921C-73301BA9637C}" type="presOf" srcId="{06AE24AB-DE61-4094-8D54-B94390273E31}" destId="{878A153B-17E9-4266-B726-816CD91B69DF}" srcOrd="0" destOrd="0" presId="urn:microsoft.com/office/officeart/2005/8/layout/vList2"/>
    <dgm:cxn modelId="{6E89DDBD-F77B-439E-B61D-80EB012117DA}" type="presOf" srcId="{4AB7F062-BB5D-4578-9151-9A1D667441B6}" destId="{999F83BE-FB22-40C7-AD89-D1BE6BD55F4C}" srcOrd="0" destOrd="0" presId="urn:microsoft.com/office/officeart/2005/8/layout/vList2"/>
    <dgm:cxn modelId="{F99B9BC8-C438-4AC3-96EA-7260D5C4AF6E}" type="presOf" srcId="{B12D1CA9-C0E4-4DA4-8AEA-1A4ABA975448}" destId="{DA178827-3AC4-401A-84DD-9FBBB24CA882}" srcOrd="0" destOrd="0" presId="urn:microsoft.com/office/officeart/2005/8/layout/vList2"/>
    <dgm:cxn modelId="{227730DA-701A-4012-90AD-18D0E47CD64C}" type="presOf" srcId="{F4A696A0-A637-4CD9-AA40-48CB123B7591}" destId="{A9251DA1-C8A3-4722-AC76-5450A7E2651E}" srcOrd="0" destOrd="0" presId="urn:microsoft.com/office/officeart/2005/8/layout/vList2"/>
    <dgm:cxn modelId="{004F5CEA-71FB-41C6-B16A-92B81C7E399A}" srcId="{ECE28D8A-D932-44D1-8305-BE4EB556D088}" destId="{3B04A318-99F6-4006-AEAB-33F2253B4A8D}" srcOrd="0" destOrd="0" parTransId="{97C56C84-CC5A-4CA5-BF9C-B345FE55B6AE}" sibTransId="{E98B12A4-599C-4487-B1FF-BE972F50A427}"/>
    <dgm:cxn modelId="{AAA604EB-606F-4339-A94B-98226198A441}" type="presOf" srcId="{3B04A318-99F6-4006-AEAB-33F2253B4A8D}" destId="{D3FB490F-670C-48D6-87F9-2E7C4B7FA8F2}" srcOrd="0" destOrd="0" presId="urn:microsoft.com/office/officeart/2005/8/layout/vList2"/>
    <dgm:cxn modelId="{0C4847F4-7294-4EB6-8265-A9C96B2011EC}" type="presOf" srcId="{ECE28D8A-D932-44D1-8305-BE4EB556D088}" destId="{CFBE9365-87AA-47E0-86FE-6915966EE101}" srcOrd="0" destOrd="0" presId="urn:microsoft.com/office/officeart/2005/8/layout/vList2"/>
    <dgm:cxn modelId="{C9D6C546-90EF-48DC-ADF1-4A98A9B694A6}" type="presParOf" srcId="{CFBE9365-87AA-47E0-86FE-6915966EE101}" destId="{D3FB490F-670C-48D6-87F9-2E7C4B7FA8F2}" srcOrd="0" destOrd="0" presId="urn:microsoft.com/office/officeart/2005/8/layout/vList2"/>
    <dgm:cxn modelId="{5541D73D-5451-422D-BF05-F79E835275AE}" type="presParOf" srcId="{CFBE9365-87AA-47E0-86FE-6915966EE101}" destId="{472E3F90-3217-4B1F-A128-A32A9A3C4867}" srcOrd="1" destOrd="0" presId="urn:microsoft.com/office/officeart/2005/8/layout/vList2"/>
    <dgm:cxn modelId="{964602FF-A065-4134-BB73-CF319AC264C7}" type="presParOf" srcId="{CFBE9365-87AA-47E0-86FE-6915966EE101}" destId="{5F5ED403-ADE6-4B1D-AEC6-F2B7CDDC2A22}" srcOrd="2" destOrd="0" presId="urn:microsoft.com/office/officeart/2005/8/layout/vList2"/>
    <dgm:cxn modelId="{C5B0D630-360F-4213-9989-05E17E4A31B6}" type="presParOf" srcId="{CFBE9365-87AA-47E0-86FE-6915966EE101}" destId="{F863B4BE-24FF-4C98-B69A-6D8BE62C2401}" srcOrd="3" destOrd="0" presId="urn:microsoft.com/office/officeart/2005/8/layout/vList2"/>
    <dgm:cxn modelId="{D85A1B58-26C1-4884-8CD0-55391FCBF8A1}" type="presParOf" srcId="{CFBE9365-87AA-47E0-86FE-6915966EE101}" destId="{DA178827-3AC4-401A-84DD-9FBBB24CA882}" srcOrd="4" destOrd="0" presId="urn:microsoft.com/office/officeart/2005/8/layout/vList2"/>
    <dgm:cxn modelId="{6807C605-FD6C-49D0-8C8D-9DDBCB5013C4}" type="presParOf" srcId="{CFBE9365-87AA-47E0-86FE-6915966EE101}" destId="{4FEE5BDE-D2D2-45C7-BE41-01AEA17313A6}" srcOrd="5" destOrd="0" presId="urn:microsoft.com/office/officeart/2005/8/layout/vList2"/>
    <dgm:cxn modelId="{17A4AF95-B478-44FE-8A88-A9DFCF912300}" type="presParOf" srcId="{CFBE9365-87AA-47E0-86FE-6915966EE101}" destId="{6F070897-A5AC-4691-995C-382B7D62B2B3}" srcOrd="6" destOrd="0" presId="urn:microsoft.com/office/officeart/2005/8/layout/vList2"/>
    <dgm:cxn modelId="{774F17B7-6EF3-4F1D-8844-18C7974B24EE}" type="presParOf" srcId="{CFBE9365-87AA-47E0-86FE-6915966EE101}" destId="{DF4D9489-9D47-4D31-9943-7E51ED075CA7}" srcOrd="7" destOrd="0" presId="urn:microsoft.com/office/officeart/2005/8/layout/vList2"/>
    <dgm:cxn modelId="{656EB543-F004-4CC0-9428-2F6D3C96652D}" type="presParOf" srcId="{CFBE9365-87AA-47E0-86FE-6915966EE101}" destId="{A9251DA1-C8A3-4722-AC76-5450A7E2651E}" srcOrd="8" destOrd="0" presId="urn:microsoft.com/office/officeart/2005/8/layout/vList2"/>
    <dgm:cxn modelId="{7013B4A4-E456-47A9-B0ED-283572607E64}" type="presParOf" srcId="{CFBE9365-87AA-47E0-86FE-6915966EE101}" destId="{5A710FC1-C7AE-43FF-BFC6-A4BE5C806E34}" srcOrd="9" destOrd="0" presId="urn:microsoft.com/office/officeart/2005/8/layout/vList2"/>
    <dgm:cxn modelId="{D330FE8B-7EF0-4615-91A6-8D14F2F194CB}" type="presParOf" srcId="{CFBE9365-87AA-47E0-86FE-6915966EE101}" destId="{4FE69D5D-31FF-4E41-8057-0B59E87D9A62}" srcOrd="10" destOrd="0" presId="urn:microsoft.com/office/officeart/2005/8/layout/vList2"/>
    <dgm:cxn modelId="{EAC85918-2774-4227-8CFC-240A02C4D3F5}" type="presParOf" srcId="{CFBE9365-87AA-47E0-86FE-6915966EE101}" destId="{9E987021-E2A1-47B5-9EBC-BBF6F60D1A1D}" srcOrd="11" destOrd="0" presId="urn:microsoft.com/office/officeart/2005/8/layout/vList2"/>
    <dgm:cxn modelId="{DAC1051A-90F9-476E-A97F-09ED54FC6785}" type="presParOf" srcId="{CFBE9365-87AA-47E0-86FE-6915966EE101}" destId="{E222135A-A597-4240-9D2E-2F8C9B137384}" srcOrd="12" destOrd="0" presId="urn:microsoft.com/office/officeart/2005/8/layout/vList2"/>
    <dgm:cxn modelId="{90F69B19-8EAD-4976-903E-AECB63B09BE3}" type="presParOf" srcId="{CFBE9365-87AA-47E0-86FE-6915966EE101}" destId="{4F782EFE-39BA-4DAE-A627-9CEA93DD116D}" srcOrd="13" destOrd="0" presId="urn:microsoft.com/office/officeart/2005/8/layout/vList2"/>
    <dgm:cxn modelId="{C2CF7883-C4D6-4E7F-940F-32F34DCDD731}" type="presParOf" srcId="{CFBE9365-87AA-47E0-86FE-6915966EE101}" destId="{878A153B-17E9-4266-B726-816CD91B69DF}" srcOrd="14" destOrd="0" presId="urn:microsoft.com/office/officeart/2005/8/layout/vList2"/>
    <dgm:cxn modelId="{DE1CF7EF-A53C-4F62-8FD8-84A03369B1B3}" type="presParOf" srcId="{CFBE9365-87AA-47E0-86FE-6915966EE101}" destId="{41CB5F9A-D9C3-4000-ABDB-2488EDE2D02C}" srcOrd="15" destOrd="0" presId="urn:microsoft.com/office/officeart/2005/8/layout/vList2"/>
    <dgm:cxn modelId="{6318018E-069A-4B69-AAED-8C6F734DF037}" type="presParOf" srcId="{CFBE9365-87AA-47E0-86FE-6915966EE101}" destId="{999F83BE-FB22-40C7-AD89-D1BE6BD55F4C}"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68363F-692A-4769-9710-C633E6053F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FDEBD1A-E44E-4A4F-AE28-05F211B40177}">
      <dgm:prSet/>
      <dgm:spPr/>
      <dgm:t>
        <a:bodyPr/>
        <a:lstStyle/>
        <a:p>
          <a:pPr>
            <a:lnSpc>
              <a:spcPct val="100000"/>
            </a:lnSpc>
          </a:pPr>
          <a:r>
            <a:rPr lang="en-US" b="1"/>
            <a:t>Agile</a:t>
          </a:r>
          <a:r>
            <a:rPr lang="en-US"/>
            <a:t> focuses on processes highlighting change while accelerating delivery.</a:t>
          </a:r>
        </a:p>
      </dgm:t>
    </dgm:pt>
    <dgm:pt modelId="{A2D45E58-505A-483B-B78B-8CEF83ED21B5}" type="parTrans" cxnId="{20857575-3096-47A7-A4DB-76A1E3B141F8}">
      <dgm:prSet/>
      <dgm:spPr/>
      <dgm:t>
        <a:bodyPr/>
        <a:lstStyle/>
        <a:p>
          <a:endParaRPr lang="en-US"/>
        </a:p>
      </dgm:t>
    </dgm:pt>
    <dgm:pt modelId="{C52CDF82-98F9-4151-83FF-F5CDB86F115F}" type="sibTrans" cxnId="{20857575-3096-47A7-A4DB-76A1E3B141F8}">
      <dgm:prSet/>
      <dgm:spPr/>
      <dgm:t>
        <a:bodyPr/>
        <a:lstStyle/>
        <a:p>
          <a:endParaRPr lang="en-US"/>
        </a:p>
      </dgm:t>
    </dgm:pt>
    <dgm:pt modelId="{C9DC0BCF-F506-40C6-9EAC-60735B4A5C89}">
      <dgm:prSet/>
      <dgm:spPr/>
      <dgm:t>
        <a:bodyPr/>
        <a:lstStyle/>
        <a:p>
          <a:pPr>
            <a:lnSpc>
              <a:spcPct val="100000"/>
            </a:lnSpc>
          </a:pPr>
          <a:r>
            <a:rPr lang="en-US"/>
            <a:t>Responsiveness to change</a:t>
          </a:r>
        </a:p>
      </dgm:t>
    </dgm:pt>
    <dgm:pt modelId="{0518908A-3BC2-4631-AE87-51C995FD4E6F}" type="parTrans" cxnId="{CE9A1F1C-E945-4600-8968-F0DC04ADD37C}">
      <dgm:prSet/>
      <dgm:spPr/>
      <dgm:t>
        <a:bodyPr/>
        <a:lstStyle/>
        <a:p>
          <a:endParaRPr lang="en-US"/>
        </a:p>
      </dgm:t>
    </dgm:pt>
    <dgm:pt modelId="{ED7C15D8-9B60-4346-BCEF-6F8DC351801D}" type="sibTrans" cxnId="{CE9A1F1C-E945-4600-8968-F0DC04ADD37C}">
      <dgm:prSet/>
      <dgm:spPr/>
      <dgm:t>
        <a:bodyPr/>
        <a:lstStyle/>
        <a:p>
          <a:endParaRPr lang="en-US"/>
        </a:p>
      </dgm:t>
    </dgm:pt>
    <dgm:pt modelId="{8ACE971F-25D4-408A-81FC-818CB2E6910F}">
      <dgm:prSet/>
      <dgm:spPr/>
      <dgm:t>
        <a:bodyPr/>
        <a:lstStyle/>
        <a:p>
          <a:pPr>
            <a:lnSpc>
              <a:spcPct val="100000"/>
            </a:lnSpc>
          </a:pPr>
          <a:r>
            <a:rPr lang="en-US"/>
            <a:t>Quick delivery</a:t>
          </a:r>
        </a:p>
      </dgm:t>
    </dgm:pt>
    <dgm:pt modelId="{C7726FEF-2690-45A9-AE8F-F82D2F7ACE69}" type="parTrans" cxnId="{0EF75587-7561-459A-8243-DC9AFDD9F159}">
      <dgm:prSet/>
      <dgm:spPr/>
      <dgm:t>
        <a:bodyPr/>
        <a:lstStyle/>
        <a:p>
          <a:endParaRPr lang="en-US"/>
        </a:p>
      </dgm:t>
    </dgm:pt>
    <dgm:pt modelId="{08C022EC-0E28-435E-BBAD-C47C00B51B6D}" type="sibTrans" cxnId="{0EF75587-7561-459A-8243-DC9AFDD9F159}">
      <dgm:prSet/>
      <dgm:spPr/>
      <dgm:t>
        <a:bodyPr/>
        <a:lstStyle/>
        <a:p>
          <a:endParaRPr lang="en-US"/>
        </a:p>
      </dgm:t>
    </dgm:pt>
    <dgm:pt modelId="{66E03484-4AC3-4995-8499-0B392D5FD197}">
      <dgm:prSet/>
      <dgm:spPr/>
      <dgm:t>
        <a:bodyPr/>
        <a:lstStyle/>
        <a:p>
          <a:pPr>
            <a:lnSpc>
              <a:spcPct val="100000"/>
            </a:lnSpc>
          </a:pPr>
          <a:r>
            <a:rPr lang="en-US" b="1"/>
            <a:t>CI/CD</a:t>
          </a:r>
          <a:r>
            <a:rPr lang="en-US"/>
            <a:t> focuses on software-defined life cycles highlighting tools that emphasize automation.</a:t>
          </a:r>
        </a:p>
      </dgm:t>
    </dgm:pt>
    <dgm:pt modelId="{D9BE95AB-23C7-4F20-9D90-ABB26BE3A8BD}" type="parTrans" cxnId="{4F9B7D23-2E13-4D68-8431-B715EE0F967D}">
      <dgm:prSet/>
      <dgm:spPr/>
      <dgm:t>
        <a:bodyPr/>
        <a:lstStyle/>
        <a:p>
          <a:endParaRPr lang="en-US"/>
        </a:p>
      </dgm:t>
    </dgm:pt>
    <dgm:pt modelId="{A0509372-9531-42A3-AA30-06F13859996B}" type="sibTrans" cxnId="{4F9B7D23-2E13-4D68-8431-B715EE0F967D}">
      <dgm:prSet/>
      <dgm:spPr/>
      <dgm:t>
        <a:bodyPr/>
        <a:lstStyle/>
        <a:p>
          <a:endParaRPr lang="en-US"/>
        </a:p>
      </dgm:t>
    </dgm:pt>
    <dgm:pt modelId="{5D9DA1D1-854D-4A14-BDA9-77226F3E895C}">
      <dgm:prSet/>
      <dgm:spPr/>
      <dgm:t>
        <a:bodyPr/>
        <a:lstStyle/>
        <a:p>
          <a:pPr>
            <a:lnSpc>
              <a:spcPct val="100000"/>
            </a:lnSpc>
          </a:pPr>
          <a:r>
            <a:rPr lang="en-US"/>
            <a:t>Tools for automation</a:t>
          </a:r>
        </a:p>
      </dgm:t>
    </dgm:pt>
    <dgm:pt modelId="{E5F31DB4-3672-48A5-9E99-2B06AF4DAC8D}" type="parTrans" cxnId="{BDC3D05F-7068-4E24-85FF-6B9A85F5881E}">
      <dgm:prSet/>
      <dgm:spPr/>
      <dgm:t>
        <a:bodyPr/>
        <a:lstStyle/>
        <a:p>
          <a:endParaRPr lang="en-US"/>
        </a:p>
      </dgm:t>
    </dgm:pt>
    <dgm:pt modelId="{97460B44-BE30-49F6-8E5C-8CD863D1A715}" type="sibTrans" cxnId="{BDC3D05F-7068-4E24-85FF-6B9A85F5881E}">
      <dgm:prSet/>
      <dgm:spPr/>
      <dgm:t>
        <a:bodyPr/>
        <a:lstStyle/>
        <a:p>
          <a:endParaRPr lang="en-US"/>
        </a:p>
      </dgm:t>
    </dgm:pt>
    <dgm:pt modelId="{A52A5818-32E7-413E-AA5E-C428A9B378B7}">
      <dgm:prSet/>
      <dgm:spPr/>
      <dgm:t>
        <a:bodyPr/>
        <a:lstStyle/>
        <a:p>
          <a:pPr>
            <a:lnSpc>
              <a:spcPct val="100000"/>
            </a:lnSpc>
          </a:pPr>
          <a:r>
            <a:rPr lang="en-US" b="1"/>
            <a:t>DevOps</a:t>
          </a:r>
          <a:r>
            <a:rPr lang="en-US"/>
            <a:t> focuses on culture highlighting roles that emphasize responsiveness</a:t>
          </a:r>
        </a:p>
      </dgm:t>
    </dgm:pt>
    <dgm:pt modelId="{9B0F68BE-D7DB-4C62-BEDF-02AEAFA41D02}" type="parTrans" cxnId="{9A6D0ACB-2104-4AAA-9B04-F17B7A72A7EA}">
      <dgm:prSet/>
      <dgm:spPr/>
      <dgm:t>
        <a:bodyPr/>
        <a:lstStyle/>
        <a:p>
          <a:endParaRPr lang="en-US"/>
        </a:p>
      </dgm:t>
    </dgm:pt>
    <dgm:pt modelId="{FD96D180-D6E9-4D2E-AEE3-34C8D4D816CE}" type="sibTrans" cxnId="{9A6D0ACB-2104-4AAA-9B04-F17B7A72A7EA}">
      <dgm:prSet/>
      <dgm:spPr/>
      <dgm:t>
        <a:bodyPr/>
        <a:lstStyle/>
        <a:p>
          <a:endParaRPr lang="en-US"/>
        </a:p>
      </dgm:t>
    </dgm:pt>
    <dgm:pt modelId="{A80E69CF-CCB6-419C-B153-F38A0BB3E502}">
      <dgm:prSet/>
      <dgm:spPr/>
      <dgm:t>
        <a:bodyPr/>
        <a:lstStyle/>
        <a:p>
          <a:pPr>
            <a:lnSpc>
              <a:spcPct val="100000"/>
            </a:lnSpc>
          </a:pPr>
          <a:r>
            <a:rPr lang="en-US"/>
            <a:t>Cross skilling (avoid the negative impact that overspecialization)</a:t>
          </a:r>
        </a:p>
      </dgm:t>
    </dgm:pt>
    <dgm:pt modelId="{A67A7BB8-48C7-49DA-8B1B-8BD3C1C4C6E5}" type="parTrans" cxnId="{8E21AD32-8482-45A9-94F7-3D69F9A4528A}">
      <dgm:prSet/>
      <dgm:spPr/>
      <dgm:t>
        <a:bodyPr/>
        <a:lstStyle/>
        <a:p>
          <a:endParaRPr lang="en-US"/>
        </a:p>
      </dgm:t>
    </dgm:pt>
    <dgm:pt modelId="{F46B4A84-B41E-4610-8FC8-7EA0AE4B3D00}" type="sibTrans" cxnId="{8E21AD32-8482-45A9-94F7-3D69F9A4528A}">
      <dgm:prSet/>
      <dgm:spPr/>
      <dgm:t>
        <a:bodyPr/>
        <a:lstStyle/>
        <a:p>
          <a:endParaRPr lang="en-US"/>
        </a:p>
      </dgm:t>
    </dgm:pt>
    <dgm:pt modelId="{249BD8F6-A6C9-452C-BA5F-321ABC1F3D7C}" type="pres">
      <dgm:prSet presAssocID="{DA68363F-692A-4769-9710-C633E6053F2E}" presName="root" presStyleCnt="0">
        <dgm:presLayoutVars>
          <dgm:dir/>
          <dgm:resizeHandles val="exact"/>
        </dgm:presLayoutVars>
      </dgm:prSet>
      <dgm:spPr/>
    </dgm:pt>
    <dgm:pt modelId="{B2221C29-9801-4592-8316-E80B5BCE1AED}" type="pres">
      <dgm:prSet presAssocID="{7FDEBD1A-E44E-4A4F-AE28-05F211B40177}" presName="compNode" presStyleCnt="0"/>
      <dgm:spPr/>
    </dgm:pt>
    <dgm:pt modelId="{3F389F8C-E084-4EC9-A5D5-C0F77C46E24D}" type="pres">
      <dgm:prSet presAssocID="{7FDEBD1A-E44E-4A4F-AE28-05F211B40177}" presName="bgRect" presStyleLbl="bgShp" presStyleIdx="0" presStyleCnt="3"/>
      <dgm:spPr/>
    </dgm:pt>
    <dgm:pt modelId="{73755D42-AFA4-492E-8B77-7ABDA7C4E236}" type="pres">
      <dgm:prSet presAssocID="{7FDEBD1A-E44E-4A4F-AE28-05F211B401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peat"/>
        </a:ext>
      </dgm:extLst>
    </dgm:pt>
    <dgm:pt modelId="{7FDFB3CD-32C9-447C-849E-B6405DBAE0BE}" type="pres">
      <dgm:prSet presAssocID="{7FDEBD1A-E44E-4A4F-AE28-05F211B40177}" presName="spaceRect" presStyleCnt="0"/>
      <dgm:spPr/>
    </dgm:pt>
    <dgm:pt modelId="{1E08E369-D9C1-46ED-868D-7F76A6712E09}" type="pres">
      <dgm:prSet presAssocID="{7FDEBD1A-E44E-4A4F-AE28-05F211B40177}" presName="parTx" presStyleLbl="revTx" presStyleIdx="0" presStyleCnt="6">
        <dgm:presLayoutVars>
          <dgm:chMax val="0"/>
          <dgm:chPref val="0"/>
        </dgm:presLayoutVars>
      </dgm:prSet>
      <dgm:spPr/>
    </dgm:pt>
    <dgm:pt modelId="{9E18BC4F-474C-4924-B07A-56DDF2A56D75}" type="pres">
      <dgm:prSet presAssocID="{7FDEBD1A-E44E-4A4F-AE28-05F211B40177}" presName="desTx" presStyleLbl="revTx" presStyleIdx="1" presStyleCnt="6">
        <dgm:presLayoutVars/>
      </dgm:prSet>
      <dgm:spPr/>
    </dgm:pt>
    <dgm:pt modelId="{3919F0D6-C1DC-4F87-B10C-A262302DF4D6}" type="pres">
      <dgm:prSet presAssocID="{C52CDF82-98F9-4151-83FF-F5CDB86F115F}" presName="sibTrans" presStyleCnt="0"/>
      <dgm:spPr/>
    </dgm:pt>
    <dgm:pt modelId="{0E693E8D-1466-4790-A489-71AD2CCE1166}" type="pres">
      <dgm:prSet presAssocID="{66E03484-4AC3-4995-8499-0B392D5FD197}" presName="compNode" presStyleCnt="0"/>
      <dgm:spPr/>
    </dgm:pt>
    <dgm:pt modelId="{2E71C08C-CCD7-471C-97CC-C423036A7B6B}" type="pres">
      <dgm:prSet presAssocID="{66E03484-4AC3-4995-8499-0B392D5FD197}" presName="bgRect" presStyleLbl="bgShp" presStyleIdx="1" presStyleCnt="3"/>
      <dgm:spPr/>
    </dgm:pt>
    <dgm:pt modelId="{B27E5561-9B9C-494C-936D-359E12D44074}" type="pres">
      <dgm:prSet presAssocID="{66E03484-4AC3-4995-8499-0B392D5FD1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BEDF3BA7-4423-4C64-9A71-EDE7E1C44D26}" type="pres">
      <dgm:prSet presAssocID="{66E03484-4AC3-4995-8499-0B392D5FD197}" presName="spaceRect" presStyleCnt="0"/>
      <dgm:spPr/>
    </dgm:pt>
    <dgm:pt modelId="{6B03C4BC-8A50-46AB-A12A-7E3A50799B99}" type="pres">
      <dgm:prSet presAssocID="{66E03484-4AC3-4995-8499-0B392D5FD197}" presName="parTx" presStyleLbl="revTx" presStyleIdx="2" presStyleCnt="6">
        <dgm:presLayoutVars>
          <dgm:chMax val="0"/>
          <dgm:chPref val="0"/>
        </dgm:presLayoutVars>
      </dgm:prSet>
      <dgm:spPr/>
    </dgm:pt>
    <dgm:pt modelId="{0D653C31-2B4D-4092-B2AF-FF73C295AF5A}" type="pres">
      <dgm:prSet presAssocID="{66E03484-4AC3-4995-8499-0B392D5FD197}" presName="desTx" presStyleLbl="revTx" presStyleIdx="3" presStyleCnt="6">
        <dgm:presLayoutVars/>
      </dgm:prSet>
      <dgm:spPr/>
    </dgm:pt>
    <dgm:pt modelId="{5357F9A6-C38F-464A-A4CE-521D5BA8784E}" type="pres">
      <dgm:prSet presAssocID="{A0509372-9531-42A3-AA30-06F13859996B}" presName="sibTrans" presStyleCnt="0"/>
      <dgm:spPr/>
    </dgm:pt>
    <dgm:pt modelId="{F763B7C5-A229-4208-A4CB-30E7F03031CB}" type="pres">
      <dgm:prSet presAssocID="{A52A5818-32E7-413E-AA5E-C428A9B378B7}" presName="compNode" presStyleCnt="0"/>
      <dgm:spPr/>
    </dgm:pt>
    <dgm:pt modelId="{31407017-8E25-444C-8A03-D76E8F48AD50}" type="pres">
      <dgm:prSet presAssocID="{A52A5818-32E7-413E-AA5E-C428A9B378B7}" presName="bgRect" presStyleLbl="bgShp" presStyleIdx="2" presStyleCnt="3"/>
      <dgm:spPr/>
    </dgm:pt>
    <dgm:pt modelId="{A809F994-6E2C-4662-B2FE-0AD346FC6521}" type="pres">
      <dgm:prSet presAssocID="{A52A5818-32E7-413E-AA5E-C428A9B378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5E821C7C-1928-4F14-A47F-99A6F9151F67}" type="pres">
      <dgm:prSet presAssocID="{A52A5818-32E7-413E-AA5E-C428A9B378B7}" presName="spaceRect" presStyleCnt="0"/>
      <dgm:spPr/>
    </dgm:pt>
    <dgm:pt modelId="{D518ACA6-4871-494F-B2DE-973AA24EF047}" type="pres">
      <dgm:prSet presAssocID="{A52A5818-32E7-413E-AA5E-C428A9B378B7}" presName="parTx" presStyleLbl="revTx" presStyleIdx="4" presStyleCnt="6">
        <dgm:presLayoutVars>
          <dgm:chMax val="0"/>
          <dgm:chPref val="0"/>
        </dgm:presLayoutVars>
      </dgm:prSet>
      <dgm:spPr/>
    </dgm:pt>
    <dgm:pt modelId="{D9AE3035-5E52-454A-9F3E-A03F5315B9D4}" type="pres">
      <dgm:prSet presAssocID="{A52A5818-32E7-413E-AA5E-C428A9B378B7}" presName="desTx" presStyleLbl="revTx" presStyleIdx="5" presStyleCnt="6">
        <dgm:presLayoutVars/>
      </dgm:prSet>
      <dgm:spPr/>
    </dgm:pt>
  </dgm:ptLst>
  <dgm:cxnLst>
    <dgm:cxn modelId="{CE9A1F1C-E945-4600-8968-F0DC04ADD37C}" srcId="{7FDEBD1A-E44E-4A4F-AE28-05F211B40177}" destId="{C9DC0BCF-F506-40C6-9EAC-60735B4A5C89}" srcOrd="0" destOrd="0" parTransId="{0518908A-3BC2-4631-AE87-51C995FD4E6F}" sibTransId="{ED7C15D8-9B60-4346-BCEF-6F8DC351801D}"/>
    <dgm:cxn modelId="{5D685722-3AA1-49A6-A4ED-EAF02604289C}" type="presOf" srcId="{C9DC0BCF-F506-40C6-9EAC-60735B4A5C89}" destId="{9E18BC4F-474C-4924-B07A-56DDF2A56D75}" srcOrd="0" destOrd="0" presId="urn:microsoft.com/office/officeart/2018/2/layout/IconVerticalSolidList"/>
    <dgm:cxn modelId="{4F9B7D23-2E13-4D68-8431-B715EE0F967D}" srcId="{DA68363F-692A-4769-9710-C633E6053F2E}" destId="{66E03484-4AC3-4995-8499-0B392D5FD197}" srcOrd="1" destOrd="0" parTransId="{D9BE95AB-23C7-4F20-9D90-ABB26BE3A8BD}" sibTransId="{A0509372-9531-42A3-AA30-06F13859996B}"/>
    <dgm:cxn modelId="{39A79C25-702B-41E6-8300-F027FFEAB7D5}" type="presOf" srcId="{7FDEBD1A-E44E-4A4F-AE28-05F211B40177}" destId="{1E08E369-D9C1-46ED-868D-7F76A6712E09}" srcOrd="0" destOrd="0" presId="urn:microsoft.com/office/officeart/2018/2/layout/IconVerticalSolidList"/>
    <dgm:cxn modelId="{8E21AD32-8482-45A9-94F7-3D69F9A4528A}" srcId="{A52A5818-32E7-413E-AA5E-C428A9B378B7}" destId="{A80E69CF-CCB6-419C-B153-F38A0BB3E502}" srcOrd="0" destOrd="0" parTransId="{A67A7BB8-48C7-49DA-8B1B-8BD3C1C4C6E5}" sibTransId="{F46B4A84-B41E-4610-8FC8-7EA0AE4B3D00}"/>
    <dgm:cxn modelId="{BDC3D05F-7068-4E24-85FF-6B9A85F5881E}" srcId="{66E03484-4AC3-4995-8499-0B392D5FD197}" destId="{5D9DA1D1-854D-4A14-BDA9-77226F3E895C}" srcOrd="0" destOrd="0" parTransId="{E5F31DB4-3672-48A5-9E99-2B06AF4DAC8D}" sibTransId="{97460B44-BE30-49F6-8E5C-8CD863D1A715}"/>
    <dgm:cxn modelId="{20857575-3096-47A7-A4DB-76A1E3B141F8}" srcId="{DA68363F-692A-4769-9710-C633E6053F2E}" destId="{7FDEBD1A-E44E-4A4F-AE28-05F211B40177}" srcOrd="0" destOrd="0" parTransId="{A2D45E58-505A-483B-B78B-8CEF83ED21B5}" sibTransId="{C52CDF82-98F9-4151-83FF-F5CDB86F115F}"/>
    <dgm:cxn modelId="{0EF75587-7561-459A-8243-DC9AFDD9F159}" srcId="{7FDEBD1A-E44E-4A4F-AE28-05F211B40177}" destId="{8ACE971F-25D4-408A-81FC-818CB2E6910F}" srcOrd="1" destOrd="0" parTransId="{C7726FEF-2690-45A9-AE8F-F82D2F7ACE69}" sibTransId="{08C022EC-0E28-435E-BBAD-C47C00B51B6D}"/>
    <dgm:cxn modelId="{17C09B89-3848-4911-932D-4EB0B6F4FEB7}" type="presOf" srcId="{DA68363F-692A-4769-9710-C633E6053F2E}" destId="{249BD8F6-A6C9-452C-BA5F-321ABC1F3D7C}" srcOrd="0" destOrd="0" presId="urn:microsoft.com/office/officeart/2018/2/layout/IconVerticalSolidList"/>
    <dgm:cxn modelId="{4297BB8D-4DCB-497E-9495-85E460A36FC5}" type="presOf" srcId="{A52A5818-32E7-413E-AA5E-C428A9B378B7}" destId="{D518ACA6-4871-494F-B2DE-973AA24EF047}" srcOrd="0" destOrd="0" presId="urn:microsoft.com/office/officeart/2018/2/layout/IconVerticalSolidList"/>
    <dgm:cxn modelId="{09F2C691-16B2-4BF3-81CD-A5A398CCC410}" type="presOf" srcId="{8ACE971F-25D4-408A-81FC-818CB2E6910F}" destId="{9E18BC4F-474C-4924-B07A-56DDF2A56D75}" srcOrd="0" destOrd="1" presId="urn:microsoft.com/office/officeart/2018/2/layout/IconVerticalSolidList"/>
    <dgm:cxn modelId="{E9C175C2-A171-4E41-A230-08C7877A22B3}" type="presOf" srcId="{5D9DA1D1-854D-4A14-BDA9-77226F3E895C}" destId="{0D653C31-2B4D-4092-B2AF-FF73C295AF5A}" srcOrd="0" destOrd="0" presId="urn:microsoft.com/office/officeart/2018/2/layout/IconVerticalSolidList"/>
    <dgm:cxn modelId="{9A6D0ACB-2104-4AAA-9B04-F17B7A72A7EA}" srcId="{DA68363F-692A-4769-9710-C633E6053F2E}" destId="{A52A5818-32E7-413E-AA5E-C428A9B378B7}" srcOrd="2" destOrd="0" parTransId="{9B0F68BE-D7DB-4C62-BEDF-02AEAFA41D02}" sibTransId="{FD96D180-D6E9-4D2E-AEE3-34C8D4D816CE}"/>
    <dgm:cxn modelId="{0F49B9D1-505E-4BB4-8E7C-9D8CC6BEFA53}" type="presOf" srcId="{66E03484-4AC3-4995-8499-0B392D5FD197}" destId="{6B03C4BC-8A50-46AB-A12A-7E3A50799B99}" srcOrd="0" destOrd="0" presId="urn:microsoft.com/office/officeart/2018/2/layout/IconVerticalSolidList"/>
    <dgm:cxn modelId="{4F9CE9F2-D28D-4BC6-85E7-CDE1AC1A45A4}" type="presOf" srcId="{A80E69CF-CCB6-419C-B153-F38A0BB3E502}" destId="{D9AE3035-5E52-454A-9F3E-A03F5315B9D4}" srcOrd="0" destOrd="0" presId="urn:microsoft.com/office/officeart/2018/2/layout/IconVerticalSolidList"/>
    <dgm:cxn modelId="{B10D4DB4-345E-480E-9C7F-F123D7767052}" type="presParOf" srcId="{249BD8F6-A6C9-452C-BA5F-321ABC1F3D7C}" destId="{B2221C29-9801-4592-8316-E80B5BCE1AED}" srcOrd="0" destOrd="0" presId="urn:microsoft.com/office/officeart/2018/2/layout/IconVerticalSolidList"/>
    <dgm:cxn modelId="{74A9E4C8-EAEB-4F6B-9B1F-077A0A1EC82D}" type="presParOf" srcId="{B2221C29-9801-4592-8316-E80B5BCE1AED}" destId="{3F389F8C-E084-4EC9-A5D5-C0F77C46E24D}" srcOrd="0" destOrd="0" presId="urn:microsoft.com/office/officeart/2018/2/layout/IconVerticalSolidList"/>
    <dgm:cxn modelId="{5D50DE3F-D90A-4ED4-9F93-21EF8BDA50E3}" type="presParOf" srcId="{B2221C29-9801-4592-8316-E80B5BCE1AED}" destId="{73755D42-AFA4-492E-8B77-7ABDA7C4E236}" srcOrd="1" destOrd="0" presId="urn:microsoft.com/office/officeart/2018/2/layout/IconVerticalSolidList"/>
    <dgm:cxn modelId="{806B4FE9-F22D-4E2A-AE40-A0729B3570D6}" type="presParOf" srcId="{B2221C29-9801-4592-8316-E80B5BCE1AED}" destId="{7FDFB3CD-32C9-447C-849E-B6405DBAE0BE}" srcOrd="2" destOrd="0" presId="urn:microsoft.com/office/officeart/2018/2/layout/IconVerticalSolidList"/>
    <dgm:cxn modelId="{E9DD0B6A-9A86-45CD-8C05-55275BDEFBF8}" type="presParOf" srcId="{B2221C29-9801-4592-8316-E80B5BCE1AED}" destId="{1E08E369-D9C1-46ED-868D-7F76A6712E09}" srcOrd="3" destOrd="0" presId="urn:microsoft.com/office/officeart/2018/2/layout/IconVerticalSolidList"/>
    <dgm:cxn modelId="{F26A8678-B778-4241-8437-163219B22356}" type="presParOf" srcId="{B2221C29-9801-4592-8316-E80B5BCE1AED}" destId="{9E18BC4F-474C-4924-B07A-56DDF2A56D75}" srcOrd="4" destOrd="0" presId="urn:microsoft.com/office/officeart/2018/2/layout/IconVerticalSolidList"/>
    <dgm:cxn modelId="{15B7E5CE-DFAB-4DFF-8516-593CCE352143}" type="presParOf" srcId="{249BD8F6-A6C9-452C-BA5F-321ABC1F3D7C}" destId="{3919F0D6-C1DC-4F87-B10C-A262302DF4D6}" srcOrd="1" destOrd="0" presId="urn:microsoft.com/office/officeart/2018/2/layout/IconVerticalSolidList"/>
    <dgm:cxn modelId="{2361982E-7B9C-4AD3-A8A4-18E36940B6B9}" type="presParOf" srcId="{249BD8F6-A6C9-452C-BA5F-321ABC1F3D7C}" destId="{0E693E8D-1466-4790-A489-71AD2CCE1166}" srcOrd="2" destOrd="0" presId="urn:microsoft.com/office/officeart/2018/2/layout/IconVerticalSolidList"/>
    <dgm:cxn modelId="{D7B0DAE1-4CCE-4768-ADFF-185D3B023776}" type="presParOf" srcId="{0E693E8D-1466-4790-A489-71AD2CCE1166}" destId="{2E71C08C-CCD7-471C-97CC-C423036A7B6B}" srcOrd="0" destOrd="0" presId="urn:microsoft.com/office/officeart/2018/2/layout/IconVerticalSolidList"/>
    <dgm:cxn modelId="{F8C05B64-F3E2-4EDA-AC0B-C67E4B05AB2B}" type="presParOf" srcId="{0E693E8D-1466-4790-A489-71AD2CCE1166}" destId="{B27E5561-9B9C-494C-936D-359E12D44074}" srcOrd="1" destOrd="0" presId="urn:microsoft.com/office/officeart/2018/2/layout/IconVerticalSolidList"/>
    <dgm:cxn modelId="{D1B292B9-5118-459F-918F-12E2091DAE84}" type="presParOf" srcId="{0E693E8D-1466-4790-A489-71AD2CCE1166}" destId="{BEDF3BA7-4423-4C64-9A71-EDE7E1C44D26}" srcOrd="2" destOrd="0" presId="urn:microsoft.com/office/officeart/2018/2/layout/IconVerticalSolidList"/>
    <dgm:cxn modelId="{C48592D7-906F-4DD7-B50D-CB33AB21D1A4}" type="presParOf" srcId="{0E693E8D-1466-4790-A489-71AD2CCE1166}" destId="{6B03C4BC-8A50-46AB-A12A-7E3A50799B99}" srcOrd="3" destOrd="0" presId="urn:microsoft.com/office/officeart/2018/2/layout/IconVerticalSolidList"/>
    <dgm:cxn modelId="{5A69376B-7D02-4CE7-925E-5FA6B525AA77}" type="presParOf" srcId="{0E693E8D-1466-4790-A489-71AD2CCE1166}" destId="{0D653C31-2B4D-4092-B2AF-FF73C295AF5A}" srcOrd="4" destOrd="0" presId="urn:microsoft.com/office/officeart/2018/2/layout/IconVerticalSolidList"/>
    <dgm:cxn modelId="{6943F939-4AAD-4266-AA23-76F4008F7825}" type="presParOf" srcId="{249BD8F6-A6C9-452C-BA5F-321ABC1F3D7C}" destId="{5357F9A6-C38F-464A-A4CE-521D5BA8784E}" srcOrd="3" destOrd="0" presId="urn:microsoft.com/office/officeart/2018/2/layout/IconVerticalSolidList"/>
    <dgm:cxn modelId="{6CAEBDC1-E96B-4062-81CA-0A5F1EC9F586}" type="presParOf" srcId="{249BD8F6-A6C9-452C-BA5F-321ABC1F3D7C}" destId="{F763B7C5-A229-4208-A4CB-30E7F03031CB}" srcOrd="4" destOrd="0" presId="urn:microsoft.com/office/officeart/2018/2/layout/IconVerticalSolidList"/>
    <dgm:cxn modelId="{F89E37E2-57B4-4547-8F59-5FFBE3D82274}" type="presParOf" srcId="{F763B7C5-A229-4208-A4CB-30E7F03031CB}" destId="{31407017-8E25-444C-8A03-D76E8F48AD50}" srcOrd="0" destOrd="0" presId="urn:microsoft.com/office/officeart/2018/2/layout/IconVerticalSolidList"/>
    <dgm:cxn modelId="{BD7A225E-B3E2-4AF8-AE09-5E155064FEC0}" type="presParOf" srcId="{F763B7C5-A229-4208-A4CB-30E7F03031CB}" destId="{A809F994-6E2C-4662-B2FE-0AD346FC6521}" srcOrd="1" destOrd="0" presId="urn:microsoft.com/office/officeart/2018/2/layout/IconVerticalSolidList"/>
    <dgm:cxn modelId="{59EAB9CC-1255-4DF5-A7EB-DB2322A640F7}" type="presParOf" srcId="{F763B7C5-A229-4208-A4CB-30E7F03031CB}" destId="{5E821C7C-1928-4F14-A47F-99A6F9151F67}" srcOrd="2" destOrd="0" presId="urn:microsoft.com/office/officeart/2018/2/layout/IconVerticalSolidList"/>
    <dgm:cxn modelId="{BF8ED33A-02FF-411B-A123-AB4AF45DD5C5}" type="presParOf" srcId="{F763B7C5-A229-4208-A4CB-30E7F03031CB}" destId="{D518ACA6-4871-494F-B2DE-973AA24EF047}" srcOrd="3" destOrd="0" presId="urn:microsoft.com/office/officeart/2018/2/layout/IconVerticalSolidList"/>
    <dgm:cxn modelId="{C347333D-737F-4BDB-A5CE-43E116246E7C}" type="presParOf" srcId="{F763B7C5-A229-4208-A4CB-30E7F03031CB}" destId="{D9AE3035-5E52-454A-9F3E-A03F5315B9D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2CB577-8EC5-4C93-8465-FFC7A0BCFE5D}"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33ED0D3F-8A8C-47CA-AFED-A306E6387FE5}">
      <dgm:prSet/>
      <dgm:spPr/>
      <dgm:t>
        <a:bodyPr/>
        <a:lstStyle/>
        <a:p>
          <a:r>
            <a:rPr lang="en-US"/>
            <a:t>Reduce Costs</a:t>
          </a:r>
        </a:p>
      </dgm:t>
    </dgm:pt>
    <dgm:pt modelId="{2886AFCF-40C3-49C0-8F03-E0E518CD391D}" type="parTrans" cxnId="{946D9840-2A82-498D-A5D1-6B31ABE7114C}">
      <dgm:prSet/>
      <dgm:spPr/>
      <dgm:t>
        <a:bodyPr/>
        <a:lstStyle/>
        <a:p>
          <a:endParaRPr lang="en-US"/>
        </a:p>
      </dgm:t>
    </dgm:pt>
    <dgm:pt modelId="{C983279F-9565-4DE2-A799-A7D4E2D715C4}" type="sibTrans" cxnId="{946D9840-2A82-498D-A5D1-6B31ABE7114C}">
      <dgm:prSet/>
      <dgm:spPr/>
      <dgm:t>
        <a:bodyPr/>
        <a:lstStyle/>
        <a:p>
          <a:endParaRPr lang="en-US"/>
        </a:p>
      </dgm:t>
    </dgm:pt>
    <dgm:pt modelId="{ECE4B9B4-4D26-4B88-ACB4-8810E06ED452}">
      <dgm:prSet/>
      <dgm:spPr/>
      <dgm:t>
        <a:bodyPr/>
        <a:lstStyle/>
        <a:p>
          <a:r>
            <a:rPr lang="en-US"/>
            <a:t>Using automation in the CI/CD pipeline helps reduce the number of errors that can take place in the many repetitive steps of CI and CD.</a:t>
          </a:r>
        </a:p>
      </dgm:t>
    </dgm:pt>
    <dgm:pt modelId="{1BB5DC25-7B66-4B45-BDA8-AD748854E593}" type="parTrans" cxnId="{BBD6FB6E-026F-4D50-B5D6-8F756F8AE99D}">
      <dgm:prSet/>
      <dgm:spPr/>
      <dgm:t>
        <a:bodyPr/>
        <a:lstStyle/>
        <a:p>
          <a:endParaRPr lang="en-US"/>
        </a:p>
      </dgm:t>
    </dgm:pt>
    <dgm:pt modelId="{8BF41766-3D5C-4973-AD60-CF12C25E6820}" type="sibTrans" cxnId="{BBD6FB6E-026F-4D50-B5D6-8F756F8AE99D}">
      <dgm:prSet/>
      <dgm:spPr/>
      <dgm:t>
        <a:bodyPr/>
        <a:lstStyle/>
        <a:p>
          <a:endParaRPr lang="en-US"/>
        </a:p>
      </dgm:t>
    </dgm:pt>
    <dgm:pt modelId="{2FD36B55-62EA-4100-979E-679560D64047}">
      <dgm:prSet/>
      <dgm:spPr/>
      <dgm:t>
        <a:bodyPr/>
        <a:lstStyle/>
        <a:p>
          <a:r>
            <a:rPr lang="en-US"/>
            <a:t>Smaller Code Changes / Rapid releases</a:t>
          </a:r>
        </a:p>
      </dgm:t>
    </dgm:pt>
    <dgm:pt modelId="{A761B8CB-7CD5-4C02-9517-48FCF6E7C715}" type="parTrans" cxnId="{A17C5564-83B3-4C29-BD2E-4F49E3F1E201}">
      <dgm:prSet/>
      <dgm:spPr/>
      <dgm:t>
        <a:bodyPr/>
        <a:lstStyle/>
        <a:p>
          <a:endParaRPr lang="en-US"/>
        </a:p>
      </dgm:t>
    </dgm:pt>
    <dgm:pt modelId="{12C90AF8-F920-4474-BEA3-2C9482678836}" type="sibTrans" cxnId="{A17C5564-83B3-4C29-BD2E-4F49E3F1E201}">
      <dgm:prSet/>
      <dgm:spPr/>
      <dgm:t>
        <a:bodyPr/>
        <a:lstStyle/>
        <a:p>
          <a:endParaRPr lang="en-US"/>
        </a:p>
      </dgm:t>
    </dgm:pt>
    <dgm:pt modelId="{D90F855B-4D2C-4039-B3BA-FCB100B15F1B}">
      <dgm:prSet/>
      <dgm:spPr/>
      <dgm:t>
        <a:bodyPr/>
        <a:lstStyle/>
        <a:p>
          <a:r>
            <a:rPr lang="en-US"/>
            <a:t>One technical advantage of CI and CD is that it allows you to integrate small pieces of code at one time. This helps developers to recognize a problem before too much work is completed afterward.</a:t>
          </a:r>
        </a:p>
      </dgm:t>
    </dgm:pt>
    <dgm:pt modelId="{638FFCDE-AFEE-42C6-A3F2-FA62E04CF426}" type="parTrans" cxnId="{F0C557CA-D70B-421C-8527-64186C264C20}">
      <dgm:prSet/>
      <dgm:spPr/>
      <dgm:t>
        <a:bodyPr/>
        <a:lstStyle/>
        <a:p>
          <a:endParaRPr lang="en-US"/>
        </a:p>
      </dgm:t>
    </dgm:pt>
    <dgm:pt modelId="{3A7D9AAE-1738-4DB7-AF3D-7C43F1C6C666}" type="sibTrans" cxnId="{F0C557CA-D70B-421C-8527-64186C264C20}">
      <dgm:prSet/>
      <dgm:spPr/>
      <dgm:t>
        <a:bodyPr/>
        <a:lstStyle/>
        <a:p>
          <a:endParaRPr lang="en-US"/>
        </a:p>
      </dgm:t>
    </dgm:pt>
    <dgm:pt modelId="{F763BB08-DE11-4566-B2FD-98AEA32A049E}">
      <dgm:prSet/>
      <dgm:spPr/>
      <dgm:t>
        <a:bodyPr/>
        <a:lstStyle/>
        <a:p>
          <a:r>
            <a:rPr lang="en-US"/>
            <a:t>Faster Releases</a:t>
          </a:r>
        </a:p>
      </dgm:t>
    </dgm:pt>
    <dgm:pt modelId="{746D7908-B758-4952-8372-EBD6022F0407}" type="parTrans" cxnId="{3B690AA3-1403-495E-B914-760103DC2DCB}">
      <dgm:prSet/>
      <dgm:spPr/>
      <dgm:t>
        <a:bodyPr/>
        <a:lstStyle/>
        <a:p>
          <a:endParaRPr lang="en-US"/>
        </a:p>
      </dgm:t>
    </dgm:pt>
    <dgm:pt modelId="{44E0678D-346D-40C0-AAB3-4A0BC98F4235}" type="sibTrans" cxnId="{3B690AA3-1403-495E-B914-760103DC2DCB}">
      <dgm:prSet/>
      <dgm:spPr/>
      <dgm:t>
        <a:bodyPr/>
        <a:lstStyle/>
        <a:p>
          <a:endParaRPr lang="en-US"/>
        </a:p>
      </dgm:t>
    </dgm:pt>
    <dgm:pt modelId="{4C70A119-991F-4DAD-967C-CBC189EE0A3E}">
      <dgm:prSet/>
      <dgm:spPr/>
      <dgm:t>
        <a:bodyPr/>
        <a:lstStyle/>
        <a:p>
          <a:r>
            <a:rPr lang="en-US"/>
            <a:t>Failures are detected faster and as such, can be repaired faster, leading to increasing release rates.</a:t>
          </a:r>
        </a:p>
      </dgm:t>
    </dgm:pt>
    <dgm:pt modelId="{D7FECAAC-4338-442F-A83D-E41A40C0001C}" type="parTrans" cxnId="{D7B62B26-A569-4F14-B0C6-25E39DC7D397}">
      <dgm:prSet/>
      <dgm:spPr/>
      <dgm:t>
        <a:bodyPr/>
        <a:lstStyle/>
        <a:p>
          <a:endParaRPr lang="en-US"/>
        </a:p>
      </dgm:t>
    </dgm:pt>
    <dgm:pt modelId="{7430A3C3-F8FE-4C3E-B613-789F510975D3}" type="sibTrans" cxnId="{D7B62B26-A569-4F14-B0C6-25E39DC7D397}">
      <dgm:prSet/>
      <dgm:spPr/>
      <dgm:t>
        <a:bodyPr/>
        <a:lstStyle/>
        <a:p>
          <a:endParaRPr lang="en-US"/>
        </a:p>
      </dgm:t>
    </dgm:pt>
    <dgm:pt modelId="{E3572077-2F9C-44F8-BED7-F88BAAF77D42}" type="pres">
      <dgm:prSet presAssocID="{A72CB577-8EC5-4C93-8465-FFC7A0BCFE5D}" presName="linear" presStyleCnt="0">
        <dgm:presLayoutVars>
          <dgm:dir/>
          <dgm:animLvl val="lvl"/>
          <dgm:resizeHandles val="exact"/>
        </dgm:presLayoutVars>
      </dgm:prSet>
      <dgm:spPr/>
    </dgm:pt>
    <dgm:pt modelId="{08F6036D-04A0-4DD2-846E-491413356C96}" type="pres">
      <dgm:prSet presAssocID="{33ED0D3F-8A8C-47CA-AFED-A306E6387FE5}" presName="parentLin" presStyleCnt="0"/>
      <dgm:spPr/>
    </dgm:pt>
    <dgm:pt modelId="{810AE20B-EB1B-4CA9-84C7-9A694906233B}" type="pres">
      <dgm:prSet presAssocID="{33ED0D3F-8A8C-47CA-AFED-A306E6387FE5}" presName="parentLeftMargin" presStyleLbl="node1" presStyleIdx="0" presStyleCnt="3"/>
      <dgm:spPr/>
    </dgm:pt>
    <dgm:pt modelId="{3D901120-FB81-47D5-9595-13E116D9F849}" type="pres">
      <dgm:prSet presAssocID="{33ED0D3F-8A8C-47CA-AFED-A306E6387FE5}" presName="parentText" presStyleLbl="node1" presStyleIdx="0" presStyleCnt="3">
        <dgm:presLayoutVars>
          <dgm:chMax val="0"/>
          <dgm:bulletEnabled val="1"/>
        </dgm:presLayoutVars>
      </dgm:prSet>
      <dgm:spPr/>
    </dgm:pt>
    <dgm:pt modelId="{1DD61EF8-A8C3-40D9-B270-7D48012300F9}" type="pres">
      <dgm:prSet presAssocID="{33ED0D3F-8A8C-47CA-AFED-A306E6387FE5}" presName="negativeSpace" presStyleCnt="0"/>
      <dgm:spPr/>
    </dgm:pt>
    <dgm:pt modelId="{A6AB3FAD-D8F5-4D4F-9604-44BFF09773D7}" type="pres">
      <dgm:prSet presAssocID="{33ED0D3F-8A8C-47CA-AFED-A306E6387FE5}" presName="childText" presStyleLbl="conFgAcc1" presStyleIdx="0" presStyleCnt="3">
        <dgm:presLayoutVars>
          <dgm:bulletEnabled val="1"/>
        </dgm:presLayoutVars>
      </dgm:prSet>
      <dgm:spPr/>
    </dgm:pt>
    <dgm:pt modelId="{AEC6CEBE-E2CE-4862-98AE-F49D316A35C2}" type="pres">
      <dgm:prSet presAssocID="{C983279F-9565-4DE2-A799-A7D4E2D715C4}" presName="spaceBetweenRectangles" presStyleCnt="0"/>
      <dgm:spPr/>
    </dgm:pt>
    <dgm:pt modelId="{AF08C63B-D40C-40AE-AC2F-AA3964F5975C}" type="pres">
      <dgm:prSet presAssocID="{2FD36B55-62EA-4100-979E-679560D64047}" presName="parentLin" presStyleCnt="0"/>
      <dgm:spPr/>
    </dgm:pt>
    <dgm:pt modelId="{6BF8D863-CC7B-4894-AC5E-26D9A5DFFC98}" type="pres">
      <dgm:prSet presAssocID="{2FD36B55-62EA-4100-979E-679560D64047}" presName="parentLeftMargin" presStyleLbl="node1" presStyleIdx="0" presStyleCnt="3"/>
      <dgm:spPr/>
    </dgm:pt>
    <dgm:pt modelId="{23787E88-60E3-4E73-8553-9CD8AF15328C}" type="pres">
      <dgm:prSet presAssocID="{2FD36B55-62EA-4100-979E-679560D64047}" presName="parentText" presStyleLbl="node1" presStyleIdx="1" presStyleCnt="3">
        <dgm:presLayoutVars>
          <dgm:chMax val="0"/>
          <dgm:bulletEnabled val="1"/>
        </dgm:presLayoutVars>
      </dgm:prSet>
      <dgm:spPr/>
    </dgm:pt>
    <dgm:pt modelId="{E9E8F43E-6853-494D-AD92-7A94BF324A8C}" type="pres">
      <dgm:prSet presAssocID="{2FD36B55-62EA-4100-979E-679560D64047}" presName="negativeSpace" presStyleCnt="0"/>
      <dgm:spPr/>
    </dgm:pt>
    <dgm:pt modelId="{6EEF0DA9-F9D6-413B-90FF-9CD9924FF178}" type="pres">
      <dgm:prSet presAssocID="{2FD36B55-62EA-4100-979E-679560D64047}" presName="childText" presStyleLbl="conFgAcc1" presStyleIdx="1" presStyleCnt="3">
        <dgm:presLayoutVars>
          <dgm:bulletEnabled val="1"/>
        </dgm:presLayoutVars>
      </dgm:prSet>
      <dgm:spPr/>
    </dgm:pt>
    <dgm:pt modelId="{24EBB0BC-29E8-48C6-8467-23B3297FB03B}" type="pres">
      <dgm:prSet presAssocID="{12C90AF8-F920-4474-BEA3-2C9482678836}" presName="spaceBetweenRectangles" presStyleCnt="0"/>
      <dgm:spPr/>
    </dgm:pt>
    <dgm:pt modelId="{37767C08-3F85-42D2-8604-2CA5BC7BD390}" type="pres">
      <dgm:prSet presAssocID="{F763BB08-DE11-4566-B2FD-98AEA32A049E}" presName="parentLin" presStyleCnt="0"/>
      <dgm:spPr/>
    </dgm:pt>
    <dgm:pt modelId="{E5E5146F-8490-48BD-9AD0-13A2ACFE29A6}" type="pres">
      <dgm:prSet presAssocID="{F763BB08-DE11-4566-B2FD-98AEA32A049E}" presName="parentLeftMargin" presStyleLbl="node1" presStyleIdx="1" presStyleCnt="3"/>
      <dgm:spPr/>
    </dgm:pt>
    <dgm:pt modelId="{5970975C-A187-4DC2-B197-6C488515FA60}" type="pres">
      <dgm:prSet presAssocID="{F763BB08-DE11-4566-B2FD-98AEA32A049E}" presName="parentText" presStyleLbl="node1" presStyleIdx="2" presStyleCnt="3">
        <dgm:presLayoutVars>
          <dgm:chMax val="0"/>
          <dgm:bulletEnabled val="1"/>
        </dgm:presLayoutVars>
      </dgm:prSet>
      <dgm:spPr/>
    </dgm:pt>
    <dgm:pt modelId="{554E31CD-E54E-4EFD-BAFE-4E04559CD9F4}" type="pres">
      <dgm:prSet presAssocID="{F763BB08-DE11-4566-B2FD-98AEA32A049E}" presName="negativeSpace" presStyleCnt="0"/>
      <dgm:spPr/>
    </dgm:pt>
    <dgm:pt modelId="{B58FF54E-F583-4CD7-A21F-285224E31D4B}" type="pres">
      <dgm:prSet presAssocID="{F763BB08-DE11-4566-B2FD-98AEA32A049E}" presName="childText" presStyleLbl="conFgAcc1" presStyleIdx="2" presStyleCnt="3">
        <dgm:presLayoutVars>
          <dgm:bulletEnabled val="1"/>
        </dgm:presLayoutVars>
      </dgm:prSet>
      <dgm:spPr/>
    </dgm:pt>
  </dgm:ptLst>
  <dgm:cxnLst>
    <dgm:cxn modelId="{D6AC6F10-E4C8-42A2-B54C-A5EA44D3EC2D}" type="presOf" srcId="{4C70A119-991F-4DAD-967C-CBC189EE0A3E}" destId="{B58FF54E-F583-4CD7-A21F-285224E31D4B}" srcOrd="0" destOrd="0" presId="urn:microsoft.com/office/officeart/2005/8/layout/list1"/>
    <dgm:cxn modelId="{63CA6C19-3A94-47B7-A943-A3D9B26D8E56}" type="presOf" srcId="{33ED0D3F-8A8C-47CA-AFED-A306E6387FE5}" destId="{810AE20B-EB1B-4CA9-84C7-9A694906233B}" srcOrd="0" destOrd="0" presId="urn:microsoft.com/office/officeart/2005/8/layout/list1"/>
    <dgm:cxn modelId="{AC051C22-D5D1-44E2-B4DB-C4EE878A4768}" type="presOf" srcId="{33ED0D3F-8A8C-47CA-AFED-A306E6387FE5}" destId="{3D901120-FB81-47D5-9595-13E116D9F849}" srcOrd="1" destOrd="0" presId="urn:microsoft.com/office/officeart/2005/8/layout/list1"/>
    <dgm:cxn modelId="{D7B62B26-A569-4F14-B0C6-25E39DC7D397}" srcId="{F763BB08-DE11-4566-B2FD-98AEA32A049E}" destId="{4C70A119-991F-4DAD-967C-CBC189EE0A3E}" srcOrd="0" destOrd="0" parTransId="{D7FECAAC-4338-442F-A83D-E41A40C0001C}" sibTransId="{7430A3C3-F8FE-4C3E-B613-789F510975D3}"/>
    <dgm:cxn modelId="{946D9840-2A82-498D-A5D1-6B31ABE7114C}" srcId="{A72CB577-8EC5-4C93-8465-FFC7A0BCFE5D}" destId="{33ED0D3F-8A8C-47CA-AFED-A306E6387FE5}" srcOrd="0" destOrd="0" parTransId="{2886AFCF-40C3-49C0-8F03-E0E518CD391D}" sibTransId="{C983279F-9565-4DE2-A799-A7D4E2D715C4}"/>
    <dgm:cxn modelId="{A17C5564-83B3-4C29-BD2E-4F49E3F1E201}" srcId="{A72CB577-8EC5-4C93-8465-FFC7A0BCFE5D}" destId="{2FD36B55-62EA-4100-979E-679560D64047}" srcOrd="1" destOrd="0" parTransId="{A761B8CB-7CD5-4C02-9517-48FCF6E7C715}" sibTransId="{12C90AF8-F920-4474-BEA3-2C9482678836}"/>
    <dgm:cxn modelId="{472DD949-BA85-492D-869D-8555BFCF601F}" type="presOf" srcId="{F763BB08-DE11-4566-B2FD-98AEA32A049E}" destId="{E5E5146F-8490-48BD-9AD0-13A2ACFE29A6}" srcOrd="0" destOrd="0" presId="urn:microsoft.com/office/officeart/2005/8/layout/list1"/>
    <dgm:cxn modelId="{BBD6FB6E-026F-4D50-B5D6-8F756F8AE99D}" srcId="{33ED0D3F-8A8C-47CA-AFED-A306E6387FE5}" destId="{ECE4B9B4-4D26-4B88-ACB4-8810E06ED452}" srcOrd="0" destOrd="0" parTransId="{1BB5DC25-7B66-4B45-BDA8-AD748854E593}" sibTransId="{8BF41766-3D5C-4973-AD60-CF12C25E6820}"/>
    <dgm:cxn modelId="{2215E898-B86F-4E56-A186-048FC32C0AB0}" type="presOf" srcId="{ECE4B9B4-4D26-4B88-ACB4-8810E06ED452}" destId="{A6AB3FAD-D8F5-4D4F-9604-44BFF09773D7}" srcOrd="0" destOrd="0" presId="urn:microsoft.com/office/officeart/2005/8/layout/list1"/>
    <dgm:cxn modelId="{3B690AA3-1403-495E-B914-760103DC2DCB}" srcId="{A72CB577-8EC5-4C93-8465-FFC7A0BCFE5D}" destId="{F763BB08-DE11-4566-B2FD-98AEA32A049E}" srcOrd="2" destOrd="0" parTransId="{746D7908-B758-4952-8372-EBD6022F0407}" sibTransId="{44E0678D-346D-40C0-AAB3-4A0BC98F4235}"/>
    <dgm:cxn modelId="{715F7BA7-E1B0-4EDC-982C-A4E37B979C3C}" type="presOf" srcId="{D90F855B-4D2C-4039-B3BA-FCB100B15F1B}" destId="{6EEF0DA9-F9D6-413B-90FF-9CD9924FF178}" srcOrd="0" destOrd="0" presId="urn:microsoft.com/office/officeart/2005/8/layout/list1"/>
    <dgm:cxn modelId="{BE4073B0-40F5-424A-B249-5084C88C4F40}" type="presOf" srcId="{2FD36B55-62EA-4100-979E-679560D64047}" destId="{23787E88-60E3-4E73-8553-9CD8AF15328C}" srcOrd="1" destOrd="0" presId="urn:microsoft.com/office/officeart/2005/8/layout/list1"/>
    <dgm:cxn modelId="{209A3CB5-CB0C-482F-AD10-D66265C95730}" type="presOf" srcId="{2FD36B55-62EA-4100-979E-679560D64047}" destId="{6BF8D863-CC7B-4894-AC5E-26D9A5DFFC98}" srcOrd="0" destOrd="0" presId="urn:microsoft.com/office/officeart/2005/8/layout/list1"/>
    <dgm:cxn modelId="{C0D51DBD-E261-4CDF-8D31-144745EDD832}" type="presOf" srcId="{A72CB577-8EC5-4C93-8465-FFC7A0BCFE5D}" destId="{E3572077-2F9C-44F8-BED7-F88BAAF77D42}" srcOrd="0" destOrd="0" presId="urn:microsoft.com/office/officeart/2005/8/layout/list1"/>
    <dgm:cxn modelId="{F0C557CA-D70B-421C-8527-64186C264C20}" srcId="{2FD36B55-62EA-4100-979E-679560D64047}" destId="{D90F855B-4D2C-4039-B3BA-FCB100B15F1B}" srcOrd="0" destOrd="0" parTransId="{638FFCDE-AFEE-42C6-A3F2-FA62E04CF426}" sibTransId="{3A7D9AAE-1738-4DB7-AF3D-7C43F1C6C666}"/>
    <dgm:cxn modelId="{FC3343E1-E923-4E4C-AC49-0D094E331E6A}" type="presOf" srcId="{F763BB08-DE11-4566-B2FD-98AEA32A049E}" destId="{5970975C-A187-4DC2-B197-6C488515FA60}" srcOrd="1" destOrd="0" presId="urn:microsoft.com/office/officeart/2005/8/layout/list1"/>
    <dgm:cxn modelId="{3984DDB6-6B60-4FC7-BC20-A015A9AAC1C2}" type="presParOf" srcId="{E3572077-2F9C-44F8-BED7-F88BAAF77D42}" destId="{08F6036D-04A0-4DD2-846E-491413356C96}" srcOrd="0" destOrd="0" presId="urn:microsoft.com/office/officeart/2005/8/layout/list1"/>
    <dgm:cxn modelId="{03C4EB7E-DB1B-4A29-9B1F-506A322D15BF}" type="presParOf" srcId="{08F6036D-04A0-4DD2-846E-491413356C96}" destId="{810AE20B-EB1B-4CA9-84C7-9A694906233B}" srcOrd="0" destOrd="0" presId="urn:microsoft.com/office/officeart/2005/8/layout/list1"/>
    <dgm:cxn modelId="{0C8C299C-0DF5-42FC-8F7C-2E55050CFC92}" type="presParOf" srcId="{08F6036D-04A0-4DD2-846E-491413356C96}" destId="{3D901120-FB81-47D5-9595-13E116D9F849}" srcOrd="1" destOrd="0" presId="urn:microsoft.com/office/officeart/2005/8/layout/list1"/>
    <dgm:cxn modelId="{C8FD2BB6-49D5-4433-AEDB-CDF459FD5AA2}" type="presParOf" srcId="{E3572077-2F9C-44F8-BED7-F88BAAF77D42}" destId="{1DD61EF8-A8C3-40D9-B270-7D48012300F9}" srcOrd="1" destOrd="0" presId="urn:microsoft.com/office/officeart/2005/8/layout/list1"/>
    <dgm:cxn modelId="{A9685EAB-0049-4092-8872-900649917384}" type="presParOf" srcId="{E3572077-2F9C-44F8-BED7-F88BAAF77D42}" destId="{A6AB3FAD-D8F5-4D4F-9604-44BFF09773D7}" srcOrd="2" destOrd="0" presId="urn:microsoft.com/office/officeart/2005/8/layout/list1"/>
    <dgm:cxn modelId="{0A586E26-341B-4CA7-B5D0-71FE0A1653AA}" type="presParOf" srcId="{E3572077-2F9C-44F8-BED7-F88BAAF77D42}" destId="{AEC6CEBE-E2CE-4862-98AE-F49D316A35C2}" srcOrd="3" destOrd="0" presId="urn:microsoft.com/office/officeart/2005/8/layout/list1"/>
    <dgm:cxn modelId="{949A09D4-F24E-4684-889E-506684A8FA08}" type="presParOf" srcId="{E3572077-2F9C-44F8-BED7-F88BAAF77D42}" destId="{AF08C63B-D40C-40AE-AC2F-AA3964F5975C}" srcOrd="4" destOrd="0" presId="urn:microsoft.com/office/officeart/2005/8/layout/list1"/>
    <dgm:cxn modelId="{B84E59CB-92F9-4828-ACCA-7433B74711D4}" type="presParOf" srcId="{AF08C63B-D40C-40AE-AC2F-AA3964F5975C}" destId="{6BF8D863-CC7B-4894-AC5E-26D9A5DFFC98}" srcOrd="0" destOrd="0" presId="urn:microsoft.com/office/officeart/2005/8/layout/list1"/>
    <dgm:cxn modelId="{34557886-9AFD-4DA5-952D-C65835A6E89E}" type="presParOf" srcId="{AF08C63B-D40C-40AE-AC2F-AA3964F5975C}" destId="{23787E88-60E3-4E73-8553-9CD8AF15328C}" srcOrd="1" destOrd="0" presId="urn:microsoft.com/office/officeart/2005/8/layout/list1"/>
    <dgm:cxn modelId="{8106842A-A49D-4789-BC1E-6F2C1B4558B7}" type="presParOf" srcId="{E3572077-2F9C-44F8-BED7-F88BAAF77D42}" destId="{E9E8F43E-6853-494D-AD92-7A94BF324A8C}" srcOrd="5" destOrd="0" presId="urn:microsoft.com/office/officeart/2005/8/layout/list1"/>
    <dgm:cxn modelId="{5C9CEC1E-6B30-4EF9-9F6A-659183711365}" type="presParOf" srcId="{E3572077-2F9C-44F8-BED7-F88BAAF77D42}" destId="{6EEF0DA9-F9D6-413B-90FF-9CD9924FF178}" srcOrd="6" destOrd="0" presId="urn:microsoft.com/office/officeart/2005/8/layout/list1"/>
    <dgm:cxn modelId="{8B41CB80-9A14-476D-AB34-C3799708D05F}" type="presParOf" srcId="{E3572077-2F9C-44F8-BED7-F88BAAF77D42}" destId="{24EBB0BC-29E8-48C6-8467-23B3297FB03B}" srcOrd="7" destOrd="0" presId="urn:microsoft.com/office/officeart/2005/8/layout/list1"/>
    <dgm:cxn modelId="{0AF118F3-EB90-4765-87A1-9DBA53347C45}" type="presParOf" srcId="{E3572077-2F9C-44F8-BED7-F88BAAF77D42}" destId="{37767C08-3F85-42D2-8604-2CA5BC7BD390}" srcOrd="8" destOrd="0" presId="urn:microsoft.com/office/officeart/2005/8/layout/list1"/>
    <dgm:cxn modelId="{97C66ED2-9AAD-404E-AE98-E09CA08C9651}" type="presParOf" srcId="{37767C08-3F85-42D2-8604-2CA5BC7BD390}" destId="{E5E5146F-8490-48BD-9AD0-13A2ACFE29A6}" srcOrd="0" destOrd="0" presId="urn:microsoft.com/office/officeart/2005/8/layout/list1"/>
    <dgm:cxn modelId="{173E7F63-F106-4790-864B-9E5AF3103D1A}" type="presParOf" srcId="{37767C08-3F85-42D2-8604-2CA5BC7BD390}" destId="{5970975C-A187-4DC2-B197-6C488515FA60}" srcOrd="1" destOrd="0" presId="urn:microsoft.com/office/officeart/2005/8/layout/list1"/>
    <dgm:cxn modelId="{515AA9D4-4A74-4981-9555-B9C375831DB2}" type="presParOf" srcId="{E3572077-2F9C-44F8-BED7-F88BAAF77D42}" destId="{554E31CD-E54E-4EFD-BAFE-4E04559CD9F4}" srcOrd="9" destOrd="0" presId="urn:microsoft.com/office/officeart/2005/8/layout/list1"/>
    <dgm:cxn modelId="{50349384-0A17-419E-9876-657F98658317}" type="presParOf" srcId="{E3572077-2F9C-44F8-BED7-F88BAAF77D42}" destId="{B58FF54E-F583-4CD7-A21F-285224E31D4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4FCA86-3F9F-43FD-93BA-752EC72C0969}"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94FE737F-97FE-4AC7-9E85-B23CD3A4C5F5}">
      <dgm:prSet/>
      <dgm:spPr/>
      <dgm:t>
        <a:bodyPr/>
        <a:lstStyle/>
        <a:p>
          <a:r>
            <a:rPr lang="en-US"/>
            <a:t>Fault Isolation </a:t>
          </a:r>
        </a:p>
      </dgm:t>
    </dgm:pt>
    <dgm:pt modelId="{214CEB8A-F4B4-41FB-80B0-C3DD1FABCC1B}" type="parTrans" cxnId="{96040719-8472-4641-AEE6-94E794EEE3EF}">
      <dgm:prSet/>
      <dgm:spPr/>
      <dgm:t>
        <a:bodyPr/>
        <a:lstStyle/>
        <a:p>
          <a:endParaRPr lang="en-US"/>
        </a:p>
      </dgm:t>
    </dgm:pt>
    <dgm:pt modelId="{CC799505-11FD-49C3-A6CC-6CCCA2CBE32C}" type="sibTrans" cxnId="{96040719-8472-4641-AEE6-94E794EEE3EF}">
      <dgm:prSet/>
      <dgm:spPr/>
      <dgm:t>
        <a:bodyPr/>
        <a:lstStyle/>
        <a:p>
          <a:endParaRPr lang="en-US"/>
        </a:p>
      </dgm:t>
    </dgm:pt>
    <dgm:pt modelId="{CB94140D-0D4C-4119-A9AD-88CD609871CF}">
      <dgm:prSet/>
      <dgm:spPr/>
      <dgm:t>
        <a:bodyPr/>
        <a:lstStyle/>
        <a:p>
          <a:r>
            <a:rPr lang="en-US"/>
            <a:t>Branching code, different builds, different stages of the pipeline</a:t>
          </a:r>
        </a:p>
      </dgm:t>
    </dgm:pt>
    <dgm:pt modelId="{66B5713A-F8FD-44F6-8840-819E826667D1}" type="parTrans" cxnId="{9A790E60-FC1A-4813-AD7F-3CF0762A7F6A}">
      <dgm:prSet/>
      <dgm:spPr/>
      <dgm:t>
        <a:bodyPr/>
        <a:lstStyle/>
        <a:p>
          <a:endParaRPr lang="en-US"/>
        </a:p>
      </dgm:t>
    </dgm:pt>
    <dgm:pt modelId="{030F1ED9-FEFF-46A5-B5CB-4D8D3D0813A7}" type="sibTrans" cxnId="{9A790E60-FC1A-4813-AD7F-3CF0762A7F6A}">
      <dgm:prSet/>
      <dgm:spPr/>
      <dgm:t>
        <a:bodyPr/>
        <a:lstStyle/>
        <a:p>
          <a:endParaRPr lang="en-US"/>
        </a:p>
      </dgm:t>
    </dgm:pt>
    <dgm:pt modelId="{DAC6623F-E936-4F58-BB07-402FEEB2A2E8}">
      <dgm:prSet/>
      <dgm:spPr/>
      <dgm:t>
        <a:bodyPr/>
        <a:lstStyle/>
        <a:p>
          <a:r>
            <a:rPr lang="en-US"/>
            <a:t>Designing your system with CI/CD ensures that fault isolations are faster to detect and easier to implement.</a:t>
          </a:r>
        </a:p>
      </dgm:t>
    </dgm:pt>
    <dgm:pt modelId="{AEF1B2C1-B794-4327-AC2B-FF2A8102D0CF}" type="parTrans" cxnId="{A152B4C2-B763-44DE-97DA-A4039A304CF5}">
      <dgm:prSet/>
      <dgm:spPr/>
      <dgm:t>
        <a:bodyPr/>
        <a:lstStyle/>
        <a:p>
          <a:endParaRPr lang="en-US"/>
        </a:p>
      </dgm:t>
    </dgm:pt>
    <dgm:pt modelId="{FCB6474D-20E1-45F9-B7A6-45444C3D27AF}" type="sibTrans" cxnId="{A152B4C2-B763-44DE-97DA-A4039A304CF5}">
      <dgm:prSet/>
      <dgm:spPr/>
      <dgm:t>
        <a:bodyPr/>
        <a:lstStyle/>
        <a:p>
          <a:endParaRPr lang="en-US"/>
        </a:p>
      </dgm:t>
    </dgm:pt>
    <dgm:pt modelId="{9E0709B3-F00D-493A-81FA-40137619ABB5}">
      <dgm:prSet/>
      <dgm:spPr/>
      <dgm:t>
        <a:bodyPr/>
        <a:lstStyle/>
        <a:p>
          <a:r>
            <a:rPr lang="en-US"/>
            <a:t>More test reliability </a:t>
          </a:r>
        </a:p>
      </dgm:t>
    </dgm:pt>
    <dgm:pt modelId="{B395C292-3056-409C-871A-DD64970D7A2A}" type="parTrans" cxnId="{9BA632B5-23CA-4160-813B-17FC410AC709}">
      <dgm:prSet/>
      <dgm:spPr/>
      <dgm:t>
        <a:bodyPr/>
        <a:lstStyle/>
        <a:p>
          <a:endParaRPr lang="en-US"/>
        </a:p>
      </dgm:t>
    </dgm:pt>
    <dgm:pt modelId="{27BBE95F-4B29-4F80-89A3-D83B32515C12}" type="sibTrans" cxnId="{9BA632B5-23CA-4160-813B-17FC410AC709}">
      <dgm:prSet/>
      <dgm:spPr/>
      <dgm:t>
        <a:bodyPr/>
        <a:lstStyle/>
        <a:p>
          <a:endParaRPr lang="en-US"/>
        </a:p>
      </dgm:t>
    </dgm:pt>
    <dgm:pt modelId="{557F723C-D8B3-458F-9637-884F7754024B}">
      <dgm:prSet/>
      <dgm:spPr/>
      <dgm:t>
        <a:bodyPr/>
        <a:lstStyle/>
        <a:p>
          <a:r>
            <a:rPr lang="en-US"/>
            <a:t>Using CI/CD, test reliability improves due to the bite-site and specific changes introduced to the system, allowing for more accurate positive and negative tests to be conducted.</a:t>
          </a:r>
        </a:p>
      </dgm:t>
    </dgm:pt>
    <dgm:pt modelId="{5104873D-2161-42F9-9C47-DAEA49DDCC12}" type="parTrans" cxnId="{8BD7206F-DD6A-45CF-8D35-E0A03879B441}">
      <dgm:prSet/>
      <dgm:spPr/>
      <dgm:t>
        <a:bodyPr/>
        <a:lstStyle/>
        <a:p>
          <a:endParaRPr lang="en-US"/>
        </a:p>
      </dgm:t>
    </dgm:pt>
    <dgm:pt modelId="{D55E37C0-8805-4CF0-8BB6-F9FB7A7171CD}" type="sibTrans" cxnId="{8BD7206F-DD6A-45CF-8D35-E0A03879B441}">
      <dgm:prSet/>
      <dgm:spPr/>
      <dgm:t>
        <a:bodyPr/>
        <a:lstStyle/>
        <a:p>
          <a:endParaRPr lang="en-US"/>
        </a:p>
      </dgm:t>
    </dgm:pt>
    <dgm:pt modelId="{C0F51D05-311D-483F-8507-FF5FB54E7E26}">
      <dgm:prSet/>
      <dgm:spPr/>
      <dgm:t>
        <a:bodyPr/>
        <a:lstStyle/>
        <a:p>
          <a:r>
            <a:rPr lang="en-US"/>
            <a:t>Enhanced collaboration </a:t>
          </a:r>
        </a:p>
      </dgm:t>
    </dgm:pt>
    <dgm:pt modelId="{8061AA40-C33A-4B37-AADA-1534E440CEB4}" type="parTrans" cxnId="{FD6556E6-BA0D-415F-A8E8-F5B9076D8D6B}">
      <dgm:prSet/>
      <dgm:spPr/>
      <dgm:t>
        <a:bodyPr/>
        <a:lstStyle/>
        <a:p>
          <a:endParaRPr lang="en-US"/>
        </a:p>
      </dgm:t>
    </dgm:pt>
    <dgm:pt modelId="{9800CCEB-81E6-48D4-8E90-4179619A172C}" type="sibTrans" cxnId="{FD6556E6-BA0D-415F-A8E8-F5B9076D8D6B}">
      <dgm:prSet/>
      <dgm:spPr/>
      <dgm:t>
        <a:bodyPr/>
        <a:lstStyle/>
        <a:p>
          <a:endParaRPr lang="en-US"/>
        </a:p>
      </dgm:t>
    </dgm:pt>
    <dgm:pt modelId="{D098873D-E553-47EB-BD45-316023F1BB91}">
      <dgm:prSet/>
      <dgm:spPr/>
      <dgm:t>
        <a:bodyPr/>
        <a:lstStyle/>
        <a:p>
          <a:r>
            <a:rPr lang="en-US"/>
            <a:t>CI/CD is made with easing collaboration in mind. </a:t>
          </a:r>
        </a:p>
      </dgm:t>
    </dgm:pt>
    <dgm:pt modelId="{CF6AFD96-878B-4B4A-A77E-05487818B18E}" type="parTrans" cxnId="{1489C945-9163-4295-B814-624DDBC42C3B}">
      <dgm:prSet/>
      <dgm:spPr/>
      <dgm:t>
        <a:bodyPr/>
        <a:lstStyle/>
        <a:p>
          <a:endParaRPr lang="en-US"/>
        </a:p>
      </dgm:t>
    </dgm:pt>
    <dgm:pt modelId="{688EB5ED-A987-4A75-906C-B75A87A78FA7}" type="sibTrans" cxnId="{1489C945-9163-4295-B814-624DDBC42C3B}">
      <dgm:prSet/>
      <dgm:spPr/>
      <dgm:t>
        <a:bodyPr/>
        <a:lstStyle/>
        <a:p>
          <a:endParaRPr lang="en-US"/>
        </a:p>
      </dgm:t>
    </dgm:pt>
    <dgm:pt modelId="{4E05096D-6F07-4C3A-9A11-350889652CB4}" type="pres">
      <dgm:prSet presAssocID="{CD4FCA86-3F9F-43FD-93BA-752EC72C0969}" presName="linear" presStyleCnt="0">
        <dgm:presLayoutVars>
          <dgm:dir/>
          <dgm:animLvl val="lvl"/>
          <dgm:resizeHandles val="exact"/>
        </dgm:presLayoutVars>
      </dgm:prSet>
      <dgm:spPr/>
    </dgm:pt>
    <dgm:pt modelId="{B9927757-0A52-44D7-A9C0-D7ADCE60B39C}" type="pres">
      <dgm:prSet presAssocID="{94FE737F-97FE-4AC7-9E85-B23CD3A4C5F5}" presName="parentLin" presStyleCnt="0"/>
      <dgm:spPr/>
    </dgm:pt>
    <dgm:pt modelId="{69AE9CED-E807-45A9-9427-83D523431A6E}" type="pres">
      <dgm:prSet presAssocID="{94FE737F-97FE-4AC7-9E85-B23CD3A4C5F5}" presName="parentLeftMargin" presStyleLbl="node1" presStyleIdx="0" presStyleCnt="3"/>
      <dgm:spPr/>
    </dgm:pt>
    <dgm:pt modelId="{B427B264-E523-416A-85FF-A8A5524CFCCB}" type="pres">
      <dgm:prSet presAssocID="{94FE737F-97FE-4AC7-9E85-B23CD3A4C5F5}" presName="parentText" presStyleLbl="node1" presStyleIdx="0" presStyleCnt="3">
        <dgm:presLayoutVars>
          <dgm:chMax val="0"/>
          <dgm:bulletEnabled val="1"/>
        </dgm:presLayoutVars>
      </dgm:prSet>
      <dgm:spPr/>
    </dgm:pt>
    <dgm:pt modelId="{D1E8D3C8-802E-47F7-B5E8-303F95724EDF}" type="pres">
      <dgm:prSet presAssocID="{94FE737F-97FE-4AC7-9E85-B23CD3A4C5F5}" presName="negativeSpace" presStyleCnt="0"/>
      <dgm:spPr/>
    </dgm:pt>
    <dgm:pt modelId="{C90F1B43-69A2-42E3-8613-1244CD42B886}" type="pres">
      <dgm:prSet presAssocID="{94FE737F-97FE-4AC7-9E85-B23CD3A4C5F5}" presName="childText" presStyleLbl="conFgAcc1" presStyleIdx="0" presStyleCnt="3">
        <dgm:presLayoutVars>
          <dgm:bulletEnabled val="1"/>
        </dgm:presLayoutVars>
      </dgm:prSet>
      <dgm:spPr/>
    </dgm:pt>
    <dgm:pt modelId="{AABF5B16-3993-4F3E-B007-ED951853409A}" type="pres">
      <dgm:prSet presAssocID="{CC799505-11FD-49C3-A6CC-6CCCA2CBE32C}" presName="spaceBetweenRectangles" presStyleCnt="0"/>
      <dgm:spPr/>
    </dgm:pt>
    <dgm:pt modelId="{36B6DDF3-827C-4A51-BACD-1EB30244412B}" type="pres">
      <dgm:prSet presAssocID="{9E0709B3-F00D-493A-81FA-40137619ABB5}" presName="parentLin" presStyleCnt="0"/>
      <dgm:spPr/>
    </dgm:pt>
    <dgm:pt modelId="{554C00BC-F214-4C7F-A1B7-8E73F4DA1444}" type="pres">
      <dgm:prSet presAssocID="{9E0709B3-F00D-493A-81FA-40137619ABB5}" presName="parentLeftMargin" presStyleLbl="node1" presStyleIdx="0" presStyleCnt="3"/>
      <dgm:spPr/>
    </dgm:pt>
    <dgm:pt modelId="{4FCE89B7-3336-4D3E-9969-5D8975C07990}" type="pres">
      <dgm:prSet presAssocID="{9E0709B3-F00D-493A-81FA-40137619ABB5}" presName="parentText" presStyleLbl="node1" presStyleIdx="1" presStyleCnt="3">
        <dgm:presLayoutVars>
          <dgm:chMax val="0"/>
          <dgm:bulletEnabled val="1"/>
        </dgm:presLayoutVars>
      </dgm:prSet>
      <dgm:spPr/>
    </dgm:pt>
    <dgm:pt modelId="{7CA7C848-06D5-43D6-8554-9F383401F58B}" type="pres">
      <dgm:prSet presAssocID="{9E0709B3-F00D-493A-81FA-40137619ABB5}" presName="negativeSpace" presStyleCnt="0"/>
      <dgm:spPr/>
    </dgm:pt>
    <dgm:pt modelId="{28F4BD79-160B-4241-976D-2C456417E970}" type="pres">
      <dgm:prSet presAssocID="{9E0709B3-F00D-493A-81FA-40137619ABB5}" presName="childText" presStyleLbl="conFgAcc1" presStyleIdx="1" presStyleCnt="3">
        <dgm:presLayoutVars>
          <dgm:bulletEnabled val="1"/>
        </dgm:presLayoutVars>
      </dgm:prSet>
      <dgm:spPr/>
    </dgm:pt>
    <dgm:pt modelId="{2BAE6400-ABB3-4280-B759-3FFCAA8E4BD8}" type="pres">
      <dgm:prSet presAssocID="{27BBE95F-4B29-4F80-89A3-D83B32515C12}" presName="spaceBetweenRectangles" presStyleCnt="0"/>
      <dgm:spPr/>
    </dgm:pt>
    <dgm:pt modelId="{CF877409-D6A0-4A37-B20A-EF37B85DCC1E}" type="pres">
      <dgm:prSet presAssocID="{C0F51D05-311D-483F-8507-FF5FB54E7E26}" presName="parentLin" presStyleCnt="0"/>
      <dgm:spPr/>
    </dgm:pt>
    <dgm:pt modelId="{532EB6B8-5A53-4D71-98EF-1C648BCF320A}" type="pres">
      <dgm:prSet presAssocID="{C0F51D05-311D-483F-8507-FF5FB54E7E26}" presName="parentLeftMargin" presStyleLbl="node1" presStyleIdx="1" presStyleCnt="3"/>
      <dgm:spPr/>
    </dgm:pt>
    <dgm:pt modelId="{1FAB0817-25F7-4216-B9FA-8744B06D858B}" type="pres">
      <dgm:prSet presAssocID="{C0F51D05-311D-483F-8507-FF5FB54E7E26}" presName="parentText" presStyleLbl="node1" presStyleIdx="2" presStyleCnt="3">
        <dgm:presLayoutVars>
          <dgm:chMax val="0"/>
          <dgm:bulletEnabled val="1"/>
        </dgm:presLayoutVars>
      </dgm:prSet>
      <dgm:spPr/>
    </dgm:pt>
    <dgm:pt modelId="{71777DDE-E38A-4FF7-82A0-C01E0E803607}" type="pres">
      <dgm:prSet presAssocID="{C0F51D05-311D-483F-8507-FF5FB54E7E26}" presName="negativeSpace" presStyleCnt="0"/>
      <dgm:spPr/>
    </dgm:pt>
    <dgm:pt modelId="{11A84D03-FE0C-4F37-A7FD-EC2B4362F8AC}" type="pres">
      <dgm:prSet presAssocID="{C0F51D05-311D-483F-8507-FF5FB54E7E26}" presName="childText" presStyleLbl="conFgAcc1" presStyleIdx="2" presStyleCnt="3">
        <dgm:presLayoutVars>
          <dgm:bulletEnabled val="1"/>
        </dgm:presLayoutVars>
      </dgm:prSet>
      <dgm:spPr/>
    </dgm:pt>
  </dgm:ptLst>
  <dgm:cxnLst>
    <dgm:cxn modelId="{B0DB4815-E585-4B3B-B653-79F20B8E857A}" type="presOf" srcId="{C0F51D05-311D-483F-8507-FF5FB54E7E26}" destId="{532EB6B8-5A53-4D71-98EF-1C648BCF320A}" srcOrd="0" destOrd="0" presId="urn:microsoft.com/office/officeart/2005/8/layout/list1"/>
    <dgm:cxn modelId="{96040719-8472-4641-AEE6-94E794EEE3EF}" srcId="{CD4FCA86-3F9F-43FD-93BA-752EC72C0969}" destId="{94FE737F-97FE-4AC7-9E85-B23CD3A4C5F5}" srcOrd="0" destOrd="0" parTransId="{214CEB8A-F4B4-41FB-80B0-C3DD1FABCC1B}" sibTransId="{CC799505-11FD-49C3-A6CC-6CCCA2CBE32C}"/>
    <dgm:cxn modelId="{9A790E60-FC1A-4813-AD7F-3CF0762A7F6A}" srcId="{94FE737F-97FE-4AC7-9E85-B23CD3A4C5F5}" destId="{CB94140D-0D4C-4119-A9AD-88CD609871CF}" srcOrd="0" destOrd="0" parTransId="{66B5713A-F8FD-44F6-8840-819E826667D1}" sibTransId="{030F1ED9-FEFF-46A5-B5CB-4D8D3D0813A7}"/>
    <dgm:cxn modelId="{1489C945-9163-4295-B814-624DDBC42C3B}" srcId="{C0F51D05-311D-483F-8507-FF5FB54E7E26}" destId="{D098873D-E553-47EB-BD45-316023F1BB91}" srcOrd="0" destOrd="0" parTransId="{CF6AFD96-878B-4B4A-A77E-05487818B18E}" sibTransId="{688EB5ED-A987-4A75-906C-B75A87A78FA7}"/>
    <dgm:cxn modelId="{B0B35E47-6719-4F60-B346-3983E473C027}" type="presOf" srcId="{9E0709B3-F00D-493A-81FA-40137619ABB5}" destId="{4FCE89B7-3336-4D3E-9969-5D8975C07990}" srcOrd="1" destOrd="0" presId="urn:microsoft.com/office/officeart/2005/8/layout/list1"/>
    <dgm:cxn modelId="{05D2EF69-1473-4FF7-B4DF-DDCBB2569512}" type="presOf" srcId="{CB94140D-0D4C-4119-A9AD-88CD609871CF}" destId="{C90F1B43-69A2-42E3-8613-1244CD42B886}" srcOrd="0" destOrd="0" presId="urn:microsoft.com/office/officeart/2005/8/layout/list1"/>
    <dgm:cxn modelId="{9063FF69-18B8-4022-84A9-8E6FB16A2C6F}" type="presOf" srcId="{CD4FCA86-3F9F-43FD-93BA-752EC72C0969}" destId="{4E05096D-6F07-4C3A-9A11-350889652CB4}" srcOrd="0" destOrd="0" presId="urn:microsoft.com/office/officeart/2005/8/layout/list1"/>
    <dgm:cxn modelId="{199B616C-F6B7-4B81-945F-C84257E498BD}" type="presOf" srcId="{D098873D-E553-47EB-BD45-316023F1BB91}" destId="{11A84D03-FE0C-4F37-A7FD-EC2B4362F8AC}" srcOrd="0" destOrd="0" presId="urn:microsoft.com/office/officeart/2005/8/layout/list1"/>
    <dgm:cxn modelId="{8BD7206F-DD6A-45CF-8D35-E0A03879B441}" srcId="{9E0709B3-F00D-493A-81FA-40137619ABB5}" destId="{557F723C-D8B3-458F-9637-884F7754024B}" srcOrd="0" destOrd="0" parTransId="{5104873D-2161-42F9-9C47-DAEA49DDCC12}" sibTransId="{D55E37C0-8805-4CF0-8BB6-F9FB7A7171CD}"/>
    <dgm:cxn modelId="{BBE40E5A-19ED-496D-86BE-A5A7DFD155BF}" type="presOf" srcId="{DAC6623F-E936-4F58-BB07-402FEEB2A2E8}" destId="{C90F1B43-69A2-42E3-8613-1244CD42B886}" srcOrd="0" destOrd="1" presId="urn:microsoft.com/office/officeart/2005/8/layout/list1"/>
    <dgm:cxn modelId="{5B8C5E86-01FC-4996-83BE-D8E70C7ECAB4}" type="presOf" srcId="{557F723C-D8B3-458F-9637-884F7754024B}" destId="{28F4BD79-160B-4241-976D-2C456417E970}" srcOrd="0" destOrd="0" presId="urn:microsoft.com/office/officeart/2005/8/layout/list1"/>
    <dgm:cxn modelId="{9BA632B5-23CA-4160-813B-17FC410AC709}" srcId="{CD4FCA86-3F9F-43FD-93BA-752EC72C0969}" destId="{9E0709B3-F00D-493A-81FA-40137619ABB5}" srcOrd="1" destOrd="0" parTransId="{B395C292-3056-409C-871A-DD64970D7A2A}" sibTransId="{27BBE95F-4B29-4F80-89A3-D83B32515C12}"/>
    <dgm:cxn modelId="{539F28C1-F052-4992-A390-3B2DD5233E0A}" type="presOf" srcId="{94FE737F-97FE-4AC7-9E85-B23CD3A4C5F5}" destId="{B427B264-E523-416A-85FF-A8A5524CFCCB}" srcOrd="1" destOrd="0" presId="urn:microsoft.com/office/officeart/2005/8/layout/list1"/>
    <dgm:cxn modelId="{A152B4C2-B763-44DE-97DA-A4039A304CF5}" srcId="{CB94140D-0D4C-4119-A9AD-88CD609871CF}" destId="{DAC6623F-E936-4F58-BB07-402FEEB2A2E8}" srcOrd="0" destOrd="0" parTransId="{AEF1B2C1-B794-4327-AC2B-FF2A8102D0CF}" sibTransId="{FCB6474D-20E1-45F9-B7A6-45444C3D27AF}"/>
    <dgm:cxn modelId="{D69D2DD5-7378-478A-A716-359C7717AE81}" type="presOf" srcId="{9E0709B3-F00D-493A-81FA-40137619ABB5}" destId="{554C00BC-F214-4C7F-A1B7-8E73F4DA1444}" srcOrd="0" destOrd="0" presId="urn:microsoft.com/office/officeart/2005/8/layout/list1"/>
    <dgm:cxn modelId="{D78114E2-6D0F-4C51-BF8C-9368EC08F6A4}" type="presOf" srcId="{94FE737F-97FE-4AC7-9E85-B23CD3A4C5F5}" destId="{69AE9CED-E807-45A9-9427-83D523431A6E}" srcOrd="0" destOrd="0" presId="urn:microsoft.com/office/officeart/2005/8/layout/list1"/>
    <dgm:cxn modelId="{FD6556E6-BA0D-415F-A8E8-F5B9076D8D6B}" srcId="{CD4FCA86-3F9F-43FD-93BA-752EC72C0969}" destId="{C0F51D05-311D-483F-8507-FF5FB54E7E26}" srcOrd="2" destOrd="0" parTransId="{8061AA40-C33A-4B37-AADA-1534E440CEB4}" sibTransId="{9800CCEB-81E6-48D4-8E90-4179619A172C}"/>
    <dgm:cxn modelId="{2D9BEBEC-0F09-4FA5-AFBF-7EE397EA8F16}" type="presOf" srcId="{C0F51D05-311D-483F-8507-FF5FB54E7E26}" destId="{1FAB0817-25F7-4216-B9FA-8744B06D858B}" srcOrd="1" destOrd="0" presId="urn:microsoft.com/office/officeart/2005/8/layout/list1"/>
    <dgm:cxn modelId="{2D43C2FC-8136-4809-B766-7E1B329AA2A1}" type="presParOf" srcId="{4E05096D-6F07-4C3A-9A11-350889652CB4}" destId="{B9927757-0A52-44D7-A9C0-D7ADCE60B39C}" srcOrd="0" destOrd="0" presId="urn:microsoft.com/office/officeart/2005/8/layout/list1"/>
    <dgm:cxn modelId="{3D039960-A28A-4064-A387-317B95AECC2A}" type="presParOf" srcId="{B9927757-0A52-44D7-A9C0-D7ADCE60B39C}" destId="{69AE9CED-E807-45A9-9427-83D523431A6E}" srcOrd="0" destOrd="0" presId="urn:microsoft.com/office/officeart/2005/8/layout/list1"/>
    <dgm:cxn modelId="{32E7EC4C-4AC1-4644-9484-9DDF031C9B81}" type="presParOf" srcId="{B9927757-0A52-44D7-A9C0-D7ADCE60B39C}" destId="{B427B264-E523-416A-85FF-A8A5524CFCCB}" srcOrd="1" destOrd="0" presId="urn:microsoft.com/office/officeart/2005/8/layout/list1"/>
    <dgm:cxn modelId="{837FD14C-7437-4B4D-B847-0F4D126FBCE7}" type="presParOf" srcId="{4E05096D-6F07-4C3A-9A11-350889652CB4}" destId="{D1E8D3C8-802E-47F7-B5E8-303F95724EDF}" srcOrd="1" destOrd="0" presId="urn:microsoft.com/office/officeart/2005/8/layout/list1"/>
    <dgm:cxn modelId="{3A84B8C3-6D77-4BBF-804B-95F7D564299F}" type="presParOf" srcId="{4E05096D-6F07-4C3A-9A11-350889652CB4}" destId="{C90F1B43-69A2-42E3-8613-1244CD42B886}" srcOrd="2" destOrd="0" presId="urn:microsoft.com/office/officeart/2005/8/layout/list1"/>
    <dgm:cxn modelId="{C06919A2-0DDB-4FC3-9D55-837E52E19EBA}" type="presParOf" srcId="{4E05096D-6F07-4C3A-9A11-350889652CB4}" destId="{AABF5B16-3993-4F3E-B007-ED951853409A}" srcOrd="3" destOrd="0" presId="urn:microsoft.com/office/officeart/2005/8/layout/list1"/>
    <dgm:cxn modelId="{489FA9BA-D548-491B-9305-0ACAA1687532}" type="presParOf" srcId="{4E05096D-6F07-4C3A-9A11-350889652CB4}" destId="{36B6DDF3-827C-4A51-BACD-1EB30244412B}" srcOrd="4" destOrd="0" presId="urn:microsoft.com/office/officeart/2005/8/layout/list1"/>
    <dgm:cxn modelId="{61A84B53-9DF0-45BC-B2F3-271C460A5E58}" type="presParOf" srcId="{36B6DDF3-827C-4A51-BACD-1EB30244412B}" destId="{554C00BC-F214-4C7F-A1B7-8E73F4DA1444}" srcOrd="0" destOrd="0" presId="urn:microsoft.com/office/officeart/2005/8/layout/list1"/>
    <dgm:cxn modelId="{72975798-8124-4535-90B8-146908000FDD}" type="presParOf" srcId="{36B6DDF3-827C-4A51-BACD-1EB30244412B}" destId="{4FCE89B7-3336-4D3E-9969-5D8975C07990}" srcOrd="1" destOrd="0" presId="urn:microsoft.com/office/officeart/2005/8/layout/list1"/>
    <dgm:cxn modelId="{5BB38929-2C41-470D-81E7-FE5D35F1814F}" type="presParOf" srcId="{4E05096D-6F07-4C3A-9A11-350889652CB4}" destId="{7CA7C848-06D5-43D6-8554-9F383401F58B}" srcOrd="5" destOrd="0" presId="urn:microsoft.com/office/officeart/2005/8/layout/list1"/>
    <dgm:cxn modelId="{32576F34-1A25-45CE-9EA1-DBEAC48B446B}" type="presParOf" srcId="{4E05096D-6F07-4C3A-9A11-350889652CB4}" destId="{28F4BD79-160B-4241-976D-2C456417E970}" srcOrd="6" destOrd="0" presId="urn:microsoft.com/office/officeart/2005/8/layout/list1"/>
    <dgm:cxn modelId="{B02A4124-9F51-4F00-A020-4248F185541C}" type="presParOf" srcId="{4E05096D-6F07-4C3A-9A11-350889652CB4}" destId="{2BAE6400-ABB3-4280-B759-3FFCAA8E4BD8}" srcOrd="7" destOrd="0" presId="urn:microsoft.com/office/officeart/2005/8/layout/list1"/>
    <dgm:cxn modelId="{68595385-3487-4789-9AF4-5D82BC853735}" type="presParOf" srcId="{4E05096D-6F07-4C3A-9A11-350889652CB4}" destId="{CF877409-D6A0-4A37-B20A-EF37B85DCC1E}" srcOrd="8" destOrd="0" presId="urn:microsoft.com/office/officeart/2005/8/layout/list1"/>
    <dgm:cxn modelId="{BAE6BB03-7CC0-4B4F-9250-A89DF196EA44}" type="presParOf" srcId="{CF877409-D6A0-4A37-B20A-EF37B85DCC1E}" destId="{532EB6B8-5A53-4D71-98EF-1C648BCF320A}" srcOrd="0" destOrd="0" presId="urn:microsoft.com/office/officeart/2005/8/layout/list1"/>
    <dgm:cxn modelId="{E006BF6E-3856-4186-A663-E6730123B55B}" type="presParOf" srcId="{CF877409-D6A0-4A37-B20A-EF37B85DCC1E}" destId="{1FAB0817-25F7-4216-B9FA-8744B06D858B}" srcOrd="1" destOrd="0" presId="urn:microsoft.com/office/officeart/2005/8/layout/list1"/>
    <dgm:cxn modelId="{5A1F0C8A-F470-40E9-9743-BA6921590C5D}" type="presParOf" srcId="{4E05096D-6F07-4C3A-9A11-350889652CB4}" destId="{71777DDE-E38A-4FF7-82A0-C01E0E803607}" srcOrd="9" destOrd="0" presId="urn:microsoft.com/office/officeart/2005/8/layout/list1"/>
    <dgm:cxn modelId="{42A452B4-F608-4BC9-834A-D2E24711DF64}" type="presParOf" srcId="{4E05096D-6F07-4C3A-9A11-350889652CB4}" destId="{11A84D03-FE0C-4F37-A7FD-EC2B4362F8A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E59F6A-78CB-4FE4-9FF6-CDDB4B7735B6}"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67245700-4200-44D0-B57A-D4080B2C424C}">
      <dgm:prSet/>
      <dgm:spPr/>
      <dgm:t>
        <a:bodyPr/>
        <a:lstStyle/>
        <a:p>
          <a:r>
            <a:rPr lang="en-US"/>
            <a:t>Commit </a:t>
          </a:r>
        </a:p>
      </dgm:t>
    </dgm:pt>
    <dgm:pt modelId="{E7811202-8F10-4F23-9D5D-B580F936704F}" type="parTrans" cxnId="{A1AF840D-C273-4F72-9011-AF76E9E5FCE7}">
      <dgm:prSet/>
      <dgm:spPr/>
      <dgm:t>
        <a:bodyPr/>
        <a:lstStyle/>
        <a:p>
          <a:endParaRPr lang="en-US"/>
        </a:p>
      </dgm:t>
    </dgm:pt>
    <dgm:pt modelId="{5A99B251-5F20-4704-8C22-E9E29F9D06B3}" type="sibTrans" cxnId="{A1AF840D-C273-4F72-9011-AF76E9E5FCE7}">
      <dgm:prSet/>
      <dgm:spPr/>
      <dgm:t>
        <a:bodyPr/>
        <a:lstStyle/>
        <a:p>
          <a:endParaRPr lang="en-US"/>
        </a:p>
      </dgm:t>
    </dgm:pt>
    <dgm:pt modelId="{29501D86-395B-4D44-95BF-AF642F950AFC}">
      <dgm:prSet/>
      <dgm:spPr/>
      <dgm:t>
        <a:bodyPr/>
        <a:lstStyle/>
        <a:p>
          <a:r>
            <a:rPr lang="en-US"/>
            <a:t>When developers complete a change, they commit the change to the repository.</a:t>
          </a:r>
        </a:p>
      </dgm:t>
    </dgm:pt>
    <dgm:pt modelId="{637644E2-AE06-4F76-85B3-8FA10AA461FF}" type="parTrans" cxnId="{D49C6DD5-3E25-46E8-B8A3-A929EAB2FC7A}">
      <dgm:prSet/>
      <dgm:spPr/>
      <dgm:t>
        <a:bodyPr/>
        <a:lstStyle/>
        <a:p>
          <a:endParaRPr lang="en-US"/>
        </a:p>
      </dgm:t>
    </dgm:pt>
    <dgm:pt modelId="{2903C03E-DC75-4A12-A582-BAB4EAE754D3}" type="sibTrans" cxnId="{D49C6DD5-3E25-46E8-B8A3-A929EAB2FC7A}">
      <dgm:prSet/>
      <dgm:spPr/>
      <dgm:t>
        <a:bodyPr/>
        <a:lstStyle/>
        <a:p>
          <a:endParaRPr lang="en-US"/>
        </a:p>
      </dgm:t>
    </dgm:pt>
    <dgm:pt modelId="{7B1F6A92-71E2-43E5-8860-3DD9FB0C90A2}">
      <dgm:prSet/>
      <dgm:spPr/>
      <dgm:t>
        <a:bodyPr/>
        <a:lstStyle/>
        <a:p>
          <a:r>
            <a:rPr lang="en-US"/>
            <a:t>Build </a:t>
          </a:r>
        </a:p>
      </dgm:t>
    </dgm:pt>
    <dgm:pt modelId="{721F40F8-BE78-4635-8F83-3AE482A5AE91}" type="parTrans" cxnId="{663695CD-6D1E-46FD-BE06-0F9F075AC9DD}">
      <dgm:prSet/>
      <dgm:spPr/>
      <dgm:t>
        <a:bodyPr/>
        <a:lstStyle/>
        <a:p>
          <a:endParaRPr lang="en-US"/>
        </a:p>
      </dgm:t>
    </dgm:pt>
    <dgm:pt modelId="{855F6694-8B46-4A0D-A4B2-4F1BD66B7182}" type="sibTrans" cxnId="{663695CD-6D1E-46FD-BE06-0F9F075AC9DD}">
      <dgm:prSet/>
      <dgm:spPr/>
      <dgm:t>
        <a:bodyPr/>
        <a:lstStyle/>
        <a:p>
          <a:endParaRPr lang="en-US"/>
        </a:p>
      </dgm:t>
    </dgm:pt>
    <dgm:pt modelId="{9132248E-8DE9-4AE7-8685-68262342B874}">
      <dgm:prSet/>
      <dgm:spPr/>
      <dgm:t>
        <a:bodyPr/>
        <a:lstStyle/>
        <a:p>
          <a:r>
            <a:rPr lang="en-US"/>
            <a:t>Source code from the repository is integrated into a build.</a:t>
          </a:r>
        </a:p>
      </dgm:t>
    </dgm:pt>
    <dgm:pt modelId="{F8677D92-D7E5-443D-8AC7-4F2CEAEE56FB}" type="parTrans" cxnId="{D6F335A7-A18B-4EEA-8514-50A7BD8B752D}">
      <dgm:prSet/>
      <dgm:spPr/>
      <dgm:t>
        <a:bodyPr/>
        <a:lstStyle/>
        <a:p>
          <a:endParaRPr lang="en-US"/>
        </a:p>
      </dgm:t>
    </dgm:pt>
    <dgm:pt modelId="{1AECDBCC-9A36-4934-B6EB-761A6697983B}" type="sibTrans" cxnId="{D6F335A7-A18B-4EEA-8514-50A7BD8B752D}">
      <dgm:prSet/>
      <dgm:spPr/>
      <dgm:t>
        <a:bodyPr/>
        <a:lstStyle/>
        <a:p>
          <a:endParaRPr lang="en-US"/>
        </a:p>
      </dgm:t>
    </dgm:pt>
    <dgm:pt modelId="{1A4963AD-1A60-44D6-8D00-7EF46728456C}">
      <dgm:prSet/>
      <dgm:spPr/>
      <dgm:t>
        <a:bodyPr/>
        <a:lstStyle/>
        <a:p>
          <a:r>
            <a:rPr lang="en-US"/>
            <a:t>Automate Tests</a:t>
          </a:r>
        </a:p>
      </dgm:t>
    </dgm:pt>
    <dgm:pt modelId="{674D60D8-2C74-430A-8E30-DDBF6A9232E9}" type="parTrans" cxnId="{8BE3ECAF-F02A-4E2B-9E5A-4DBAE6C23F98}">
      <dgm:prSet/>
      <dgm:spPr/>
      <dgm:t>
        <a:bodyPr/>
        <a:lstStyle/>
        <a:p>
          <a:endParaRPr lang="en-US"/>
        </a:p>
      </dgm:t>
    </dgm:pt>
    <dgm:pt modelId="{1E6A06A0-CCB2-48F7-A622-49407E017C10}" type="sibTrans" cxnId="{8BE3ECAF-F02A-4E2B-9E5A-4DBAE6C23F98}">
      <dgm:prSet/>
      <dgm:spPr/>
      <dgm:t>
        <a:bodyPr/>
        <a:lstStyle/>
        <a:p>
          <a:endParaRPr lang="en-US"/>
        </a:p>
      </dgm:t>
    </dgm:pt>
    <dgm:pt modelId="{18CBEC85-5D3E-4918-B240-5D16613843AE}">
      <dgm:prSet/>
      <dgm:spPr/>
      <dgm:t>
        <a:bodyPr/>
        <a:lstStyle/>
        <a:p>
          <a:r>
            <a:rPr lang="en-US"/>
            <a:t>Automated tests are run against the build. Test automation is an essential element of any CI/CD pipeline.</a:t>
          </a:r>
        </a:p>
      </dgm:t>
    </dgm:pt>
    <dgm:pt modelId="{2CD00AE1-E274-4DEB-9D4C-300AF6B252CD}" type="parTrans" cxnId="{103F1E25-D923-4BCF-A3B8-9C1A888B74F2}">
      <dgm:prSet/>
      <dgm:spPr/>
      <dgm:t>
        <a:bodyPr/>
        <a:lstStyle/>
        <a:p>
          <a:endParaRPr lang="en-US"/>
        </a:p>
      </dgm:t>
    </dgm:pt>
    <dgm:pt modelId="{B18D0991-8A26-46A6-9916-3B50FCDA7BB6}" type="sibTrans" cxnId="{103F1E25-D923-4BCF-A3B8-9C1A888B74F2}">
      <dgm:prSet/>
      <dgm:spPr/>
      <dgm:t>
        <a:bodyPr/>
        <a:lstStyle/>
        <a:p>
          <a:endParaRPr lang="en-US"/>
        </a:p>
      </dgm:t>
    </dgm:pt>
    <dgm:pt modelId="{729E6934-6782-4F8B-A7F3-FF1CA44A21BD}">
      <dgm:prSet/>
      <dgm:spPr/>
      <dgm:t>
        <a:bodyPr/>
        <a:lstStyle/>
        <a:p>
          <a:r>
            <a:rPr lang="en-US"/>
            <a:t>Deploy</a:t>
          </a:r>
        </a:p>
      </dgm:t>
    </dgm:pt>
    <dgm:pt modelId="{099D4DC9-C28F-428A-BE1B-CAB38B5C8549}" type="parTrans" cxnId="{5649FB8F-9D75-4030-835C-A256C6468021}">
      <dgm:prSet/>
      <dgm:spPr/>
      <dgm:t>
        <a:bodyPr/>
        <a:lstStyle/>
        <a:p>
          <a:endParaRPr lang="en-US"/>
        </a:p>
      </dgm:t>
    </dgm:pt>
    <dgm:pt modelId="{8D1AE629-9CC3-4892-986D-87E448F6AFA4}" type="sibTrans" cxnId="{5649FB8F-9D75-4030-835C-A256C6468021}">
      <dgm:prSet/>
      <dgm:spPr/>
      <dgm:t>
        <a:bodyPr/>
        <a:lstStyle/>
        <a:p>
          <a:endParaRPr lang="en-US"/>
        </a:p>
      </dgm:t>
    </dgm:pt>
    <dgm:pt modelId="{DA48CBE3-2A39-4B0E-9F1A-B91396A46B24}">
      <dgm:prSet/>
      <dgm:spPr/>
      <dgm:t>
        <a:bodyPr/>
        <a:lstStyle/>
        <a:p>
          <a:r>
            <a:rPr lang="en-US"/>
            <a:t>The built version is delivered to production.</a:t>
          </a:r>
        </a:p>
      </dgm:t>
    </dgm:pt>
    <dgm:pt modelId="{223122BF-D41E-47BE-82BF-0E817CA34000}" type="parTrans" cxnId="{F6EBF2B8-461B-4A68-A8B0-D828D5C4EC32}">
      <dgm:prSet/>
      <dgm:spPr/>
      <dgm:t>
        <a:bodyPr/>
        <a:lstStyle/>
        <a:p>
          <a:endParaRPr lang="en-US"/>
        </a:p>
      </dgm:t>
    </dgm:pt>
    <dgm:pt modelId="{F8FAC33C-810A-490B-A8C6-7833B538004B}" type="sibTrans" cxnId="{F6EBF2B8-461B-4A68-A8B0-D828D5C4EC32}">
      <dgm:prSet/>
      <dgm:spPr/>
      <dgm:t>
        <a:bodyPr/>
        <a:lstStyle/>
        <a:p>
          <a:endParaRPr lang="en-US"/>
        </a:p>
      </dgm:t>
    </dgm:pt>
    <dgm:pt modelId="{2121D9B6-0D26-4FE1-8770-2076E2DE7044}" type="pres">
      <dgm:prSet presAssocID="{E0E59F6A-78CB-4FE4-9FF6-CDDB4B7735B6}" presName="Name0" presStyleCnt="0">
        <dgm:presLayoutVars>
          <dgm:dir/>
          <dgm:animLvl val="lvl"/>
          <dgm:resizeHandles val="exact"/>
        </dgm:presLayoutVars>
      </dgm:prSet>
      <dgm:spPr/>
    </dgm:pt>
    <dgm:pt modelId="{CBD025B3-E152-49C1-B46C-12D1C3E1DE97}" type="pres">
      <dgm:prSet presAssocID="{67245700-4200-44D0-B57A-D4080B2C424C}" presName="linNode" presStyleCnt="0"/>
      <dgm:spPr/>
    </dgm:pt>
    <dgm:pt modelId="{0F36F935-6672-4E3A-B363-95B9CBA91DE3}" type="pres">
      <dgm:prSet presAssocID="{67245700-4200-44D0-B57A-D4080B2C424C}" presName="parentText" presStyleLbl="node1" presStyleIdx="0" presStyleCnt="4">
        <dgm:presLayoutVars>
          <dgm:chMax val="1"/>
          <dgm:bulletEnabled val="1"/>
        </dgm:presLayoutVars>
      </dgm:prSet>
      <dgm:spPr/>
    </dgm:pt>
    <dgm:pt modelId="{3C737B12-7CB5-4590-8609-2E5D3100DB0C}" type="pres">
      <dgm:prSet presAssocID="{67245700-4200-44D0-B57A-D4080B2C424C}" presName="descendantText" presStyleLbl="alignAccFollowNode1" presStyleIdx="0" presStyleCnt="4">
        <dgm:presLayoutVars>
          <dgm:bulletEnabled val="1"/>
        </dgm:presLayoutVars>
      </dgm:prSet>
      <dgm:spPr/>
    </dgm:pt>
    <dgm:pt modelId="{B2EF204F-18CF-4B58-A332-E4DCFB4087FB}" type="pres">
      <dgm:prSet presAssocID="{5A99B251-5F20-4704-8C22-E9E29F9D06B3}" presName="sp" presStyleCnt="0"/>
      <dgm:spPr/>
    </dgm:pt>
    <dgm:pt modelId="{E5DAB313-B48B-4FB9-98E9-CF842701728F}" type="pres">
      <dgm:prSet presAssocID="{7B1F6A92-71E2-43E5-8860-3DD9FB0C90A2}" presName="linNode" presStyleCnt="0"/>
      <dgm:spPr/>
    </dgm:pt>
    <dgm:pt modelId="{97B794A5-D581-4D31-8642-12C868D133F9}" type="pres">
      <dgm:prSet presAssocID="{7B1F6A92-71E2-43E5-8860-3DD9FB0C90A2}" presName="parentText" presStyleLbl="node1" presStyleIdx="1" presStyleCnt="4">
        <dgm:presLayoutVars>
          <dgm:chMax val="1"/>
          <dgm:bulletEnabled val="1"/>
        </dgm:presLayoutVars>
      </dgm:prSet>
      <dgm:spPr/>
    </dgm:pt>
    <dgm:pt modelId="{FD7F180C-1E07-46C0-BE1F-9BA42C9AD6D4}" type="pres">
      <dgm:prSet presAssocID="{7B1F6A92-71E2-43E5-8860-3DD9FB0C90A2}" presName="descendantText" presStyleLbl="alignAccFollowNode1" presStyleIdx="1" presStyleCnt="4">
        <dgm:presLayoutVars>
          <dgm:bulletEnabled val="1"/>
        </dgm:presLayoutVars>
      </dgm:prSet>
      <dgm:spPr/>
    </dgm:pt>
    <dgm:pt modelId="{AFDA1EF4-CCA5-4731-8886-01DEC1B886CA}" type="pres">
      <dgm:prSet presAssocID="{855F6694-8B46-4A0D-A4B2-4F1BD66B7182}" presName="sp" presStyleCnt="0"/>
      <dgm:spPr/>
    </dgm:pt>
    <dgm:pt modelId="{CE86289F-66C1-42FF-A221-7BB878603AF1}" type="pres">
      <dgm:prSet presAssocID="{1A4963AD-1A60-44D6-8D00-7EF46728456C}" presName="linNode" presStyleCnt="0"/>
      <dgm:spPr/>
    </dgm:pt>
    <dgm:pt modelId="{396AD927-41F2-4EC9-BC02-954B7E8BE662}" type="pres">
      <dgm:prSet presAssocID="{1A4963AD-1A60-44D6-8D00-7EF46728456C}" presName="parentText" presStyleLbl="node1" presStyleIdx="2" presStyleCnt="4">
        <dgm:presLayoutVars>
          <dgm:chMax val="1"/>
          <dgm:bulletEnabled val="1"/>
        </dgm:presLayoutVars>
      </dgm:prSet>
      <dgm:spPr/>
    </dgm:pt>
    <dgm:pt modelId="{EC5546A8-F1E6-4BDD-871B-A2702BE29E4E}" type="pres">
      <dgm:prSet presAssocID="{1A4963AD-1A60-44D6-8D00-7EF46728456C}" presName="descendantText" presStyleLbl="alignAccFollowNode1" presStyleIdx="2" presStyleCnt="4">
        <dgm:presLayoutVars>
          <dgm:bulletEnabled val="1"/>
        </dgm:presLayoutVars>
      </dgm:prSet>
      <dgm:spPr/>
    </dgm:pt>
    <dgm:pt modelId="{A2C202CB-6BF9-47CA-BFA5-B71EDA480F08}" type="pres">
      <dgm:prSet presAssocID="{1E6A06A0-CCB2-48F7-A622-49407E017C10}" presName="sp" presStyleCnt="0"/>
      <dgm:spPr/>
    </dgm:pt>
    <dgm:pt modelId="{4618B890-0C02-40D1-A1BD-967BD769869F}" type="pres">
      <dgm:prSet presAssocID="{729E6934-6782-4F8B-A7F3-FF1CA44A21BD}" presName="linNode" presStyleCnt="0"/>
      <dgm:spPr/>
    </dgm:pt>
    <dgm:pt modelId="{633DF9DC-6CF4-4DB5-8D59-C3FF0C87B3E2}" type="pres">
      <dgm:prSet presAssocID="{729E6934-6782-4F8B-A7F3-FF1CA44A21BD}" presName="parentText" presStyleLbl="node1" presStyleIdx="3" presStyleCnt="4">
        <dgm:presLayoutVars>
          <dgm:chMax val="1"/>
          <dgm:bulletEnabled val="1"/>
        </dgm:presLayoutVars>
      </dgm:prSet>
      <dgm:spPr/>
    </dgm:pt>
    <dgm:pt modelId="{BC44FE10-F7AB-4450-8153-079C6F8A10CB}" type="pres">
      <dgm:prSet presAssocID="{729E6934-6782-4F8B-A7F3-FF1CA44A21BD}" presName="descendantText" presStyleLbl="alignAccFollowNode1" presStyleIdx="3" presStyleCnt="4">
        <dgm:presLayoutVars>
          <dgm:bulletEnabled val="1"/>
        </dgm:presLayoutVars>
      </dgm:prSet>
      <dgm:spPr/>
    </dgm:pt>
  </dgm:ptLst>
  <dgm:cxnLst>
    <dgm:cxn modelId="{A1AF840D-C273-4F72-9011-AF76E9E5FCE7}" srcId="{E0E59F6A-78CB-4FE4-9FF6-CDDB4B7735B6}" destId="{67245700-4200-44D0-B57A-D4080B2C424C}" srcOrd="0" destOrd="0" parTransId="{E7811202-8F10-4F23-9D5D-B580F936704F}" sibTransId="{5A99B251-5F20-4704-8C22-E9E29F9D06B3}"/>
    <dgm:cxn modelId="{103F1E25-D923-4BCF-A3B8-9C1A888B74F2}" srcId="{1A4963AD-1A60-44D6-8D00-7EF46728456C}" destId="{18CBEC85-5D3E-4918-B240-5D16613843AE}" srcOrd="0" destOrd="0" parTransId="{2CD00AE1-E274-4DEB-9D4C-300AF6B252CD}" sibTransId="{B18D0991-8A26-46A6-9916-3B50FCDA7BB6}"/>
    <dgm:cxn modelId="{1EBE2060-7F95-44D4-A739-7E440DE9333D}" type="presOf" srcId="{1A4963AD-1A60-44D6-8D00-7EF46728456C}" destId="{396AD927-41F2-4EC9-BC02-954B7E8BE662}" srcOrd="0" destOrd="0" presId="urn:microsoft.com/office/officeart/2005/8/layout/vList5"/>
    <dgm:cxn modelId="{0CA71549-B2E5-46B9-8583-0B9572B791E3}" type="presOf" srcId="{729E6934-6782-4F8B-A7F3-FF1CA44A21BD}" destId="{633DF9DC-6CF4-4DB5-8D59-C3FF0C87B3E2}" srcOrd="0" destOrd="0" presId="urn:microsoft.com/office/officeart/2005/8/layout/vList5"/>
    <dgm:cxn modelId="{D1A5A64C-804D-40E0-97FA-183B4C0C8405}" type="presOf" srcId="{9132248E-8DE9-4AE7-8685-68262342B874}" destId="{FD7F180C-1E07-46C0-BE1F-9BA42C9AD6D4}" srcOrd="0" destOrd="0" presId="urn:microsoft.com/office/officeart/2005/8/layout/vList5"/>
    <dgm:cxn modelId="{430CE552-2365-427F-80FF-C9FD3580725B}" type="presOf" srcId="{7B1F6A92-71E2-43E5-8860-3DD9FB0C90A2}" destId="{97B794A5-D581-4D31-8642-12C868D133F9}" srcOrd="0" destOrd="0" presId="urn:microsoft.com/office/officeart/2005/8/layout/vList5"/>
    <dgm:cxn modelId="{8532287F-7230-44EC-A093-34F79D7DCED4}" type="presOf" srcId="{DA48CBE3-2A39-4B0E-9F1A-B91396A46B24}" destId="{BC44FE10-F7AB-4450-8153-079C6F8A10CB}" srcOrd="0" destOrd="0" presId="urn:microsoft.com/office/officeart/2005/8/layout/vList5"/>
    <dgm:cxn modelId="{5649FB8F-9D75-4030-835C-A256C6468021}" srcId="{E0E59F6A-78CB-4FE4-9FF6-CDDB4B7735B6}" destId="{729E6934-6782-4F8B-A7F3-FF1CA44A21BD}" srcOrd="3" destOrd="0" parTransId="{099D4DC9-C28F-428A-BE1B-CAB38B5C8549}" sibTransId="{8D1AE629-9CC3-4892-986D-87E448F6AFA4}"/>
    <dgm:cxn modelId="{D6F335A7-A18B-4EEA-8514-50A7BD8B752D}" srcId="{7B1F6A92-71E2-43E5-8860-3DD9FB0C90A2}" destId="{9132248E-8DE9-4AE7-8685-68262342B874}" srcOrd="0" destOrd="0" parTransId="{F8677D92-D7E5-443D-8AC7-4F2CEAEE56FB}" sibTransId="{1AECDBCC-9A36-4934-B6EB-761A6697983B}"/>
    <dgm:cxn modelId="{8BE3ECAF-F02A-4E2B-9E5A-4DBAE6C23F98}" srcId="{E0E59F6A-78CB-4FE4-9FF6-CDDB4B7735B6}" destId="{1A4963AD-1A60-44D6-8D00-7EF46728456C}" srcOrd="2" destOrd="0" parTransId="{674D60D8-2C74-430A-8E30-DDBF6A9232E9}" sibTransId="{1E6A06A0-CCB2-48F7-A622-49407E017C10}"/>
    <dgm:cxn modelId="{F6EBF2B8-461B-4A68-A8B0-D828D5C4EC32}" srcId="{729E6934-6782-4F8B-A7F3-FF1CA44A21BD}" destId="{DA48CBE3-2A39-4B0E-9F1A-B91396A46B24}" srcOrd="0" destOrd="0" parTransId="{223122BF-D41E-47BE-82BF-0E817CA34000}" sibTransId="{F8FAC33C-810A-490B-A8C6-7833B538004B}"/>
    <dgm:cxn modelId="{663695CD-6D1E-46FD-BE06-0F9F075AC9DD}" srcId="{E0E59F6A-78CB-4FE4-9FF6-CDDB4B7735B6}" destId="{7B1F6A92-71E2-43E5-8860-3DD9FB0C90A2}" srcOrd="1" destOrd="0" parTransId="{721F40F8-BE78-4635-8F83-3AE482A5AE91}" sibTransId="{855F6694-8B46-4A0D-A4B2-4F1BD66B7182}"/>
    <dgm:cxn modelId="{AFD58BCE-6672-4BA6-A388-8EBF0B843E22}" type="presOf" srcId="{18CBEC85-5D3E-4918-B240-5D16613843AE}" destId="{EC5546A8-F1E6-4BDD-871B-A2702BE29E4E}" srcOrd="0" destOrd="0" presId="urn:microsoft.com/office/officeart/2005/8/layout/vList5"/>
    <dgm:cxn modelId="{4AFB6AD2-F605-4643-8E32-DBAC7D2FF0D0}" type="presOf" srcId="{E0E59F6A-78CB-4FE4-9FF6-CDDB4B7735B6}" destId="{2121D9B6-0D26-4FE1-8770-2076E2DE7044}" srcOrd="0" destOrd="0" presId="urn:microsoft.com/office/officeart/2005/8/layout/vList5"/>
    <dgm:cxn modelId="{D49C6DD5-3E25-46E8-B8A3-A929EAB2FC7A}" srcId="{67245700-4200-44D0-B57A-D4080B2C424C}" destId="{29501D86-395B-4D44-95BF-AF642F950AFC}" srcOrd="0" destOrd="0" parTransId="{637644E2-AE06-4F76-85B3-8FA10AA461FF}" sibTransId="{2903C03E-DC75-4A12-A582-BAB4EAE754D3}"/>
    <dgm:cxn modelId="{0D081ED6-F4E6-4CB2-82F1-F2342D4E048B}" type="presOf" srcId="{67245700-4200-44D0-B57A-D4080B2C424C}" destId="{0F36F935-6672-4E3A-B363-95B9CBA91DE3}" srcOrd="0" destOrd="0" presId="urn:microsoft.com/office/officeart/2005/8/layout/vList5"/>
    <dgm:cxn modelId="{3AA16BFD-F9F0-4100-A294-6E9136606C2D}" type="presOf" srcId="{29501D86-395B-4D44-95BF-AF642F950AFC}" destId="{3C737B12-7CB5-4590-8609-2E5D3100DB0C}" srcOrd="0" destOrd="0" presId="urn:microsoft.com/office/officeart/2005/8/layout/vList5"/>
    <dgm:cxn modelId="{9C79A922-7655-4091-A0BA-005759BB0049}" type="presParOf" srcId="{2121D9B6-0D26-4FE1-8770-2076E2DE7044}" destId="{CBD025B3-E152-49C1-B46C-12D1C3E1DE97}" srcOrd="0" destOrd="0" presId="urn:microsoft.com/office/officeart/2005/8/layout/vList5"/>
    <dgm:cxn modelId="{7BC47B00-8950-4566-A13B-02AFE002CF39}" type="presParOf" srcId="{CBD025B3-E152-49C1-B46C-12D1C3E1DE97}" destId="{0F36F935-6672-4E3A-B363-95B9CBA91DE3}" srcOrd="0" destOrd="0" presId="urn:microsoft.com/office/officeart/2005/8/layout/vList5"/>
    <dgm:cxn modelId="{83F21636-3B5E-4BBC-B118-1E6ADC8BDE97}" type="presParOf" srcId="{CBD025B3-E152-49C1-B46C-12D1C3E1DE97}" destId="{3C737B12-7CB5-4590-8609-2E5D3100DB0C}" srcOrd="1" destOrd="0" presId="urn:microsoft.com/office/officeart/2005/8/layout/vList5"/>
    <dgm:cxn modelId="{DDCE617F-4AF0-4B81-BEF7-B1358128FBAB}" type="presParOf" srcId="{2121D9B6-0D26-4FE1-8770-2076E2DE7044}" destId="{B2EF204F-18CF-4B58-A332-E4DCFB4087FB}" srcOrd="1" destOrd="0" presId="urn:microsoft.com/office/officeart/2005/8/layout/vList5"/>
    <dgm:cxn modelId="{238983D4-313C-4C7F-B2D7-A9F0F883144B}" type="presParOf" srcId="{2121D9B6-0D26-4FE1-8770-2076E2DE7044}" destId="{E5DAB313-B48B-4FB9-98E9-CF842701728F}" srcOrd="2" destOrd="0" presId="urn:microsoft.com/office/officeart/2005/8/layout/vList5"/>
    <dgm:cxn modelId="{46778BA2-C2E4-4E2E-A9D7-3BD19C6EFBF6}" type="presParOf" srcId="{E5DAB313-B48B-4FB9-98E9-CF842701728F}" destId="{97B794A5-D581-4D31-8642-12C868D133F9}" srcOrd="0" destOrd="0" presId="urn:microsoft.com/office/officeart/2005/8/layout/vList5"/>
    <dgm:cxn modelId="{525CB473-2668-4AEE-983A-85F955B3A401}" type="presParOf" srcId="{E5DAB313-B48B-4FB9-98E9-CF842701728F}" destId="{FD7F180C-1E07-46C0-BE1F-9BA42C9AD6D4}" srcOrd="1" destOrd="0" presId="urn:microsoft.com/office/officeart/2005/8/layout/vList5"/>
    <dgm:cxn modelId="{63B5257E-94D4-42ED-9BB2-AA7F6BD3A3A3}" type="presParOf" srcId="{2121D9B6-0D26-4FE1-8770-2076E2DE7044}" destId="{AFDA1EF4-CCA5-4731-8886-01DEC1B886CA}" srcOrd="3" destOrd="0" presId="urn:microsoft.com/office/officeart/2005/8/layout/vList5"/>
    <dgm:cxn modelId="{F3D298E8-1BC1-4BB3-94E5-2C7EE17F25C1}" type="presParOf" srcId="{2121D9B6-0D26-4FE1-8770-2076E2DE7044}" destId="{CE86289F-66C1-42FF-A221-7BB878603AF1}" srcOrd="4" destOrd="0" presId="urn:microsoft.com/office/officeart/2005/8/layout/vList5"/>
    <dgm:cxn modelId="{3937D9DE-EB66-4842-9951-F8FC626C4AEC}" type="presParOf" srcId="{CE86289F-66C1-42FF-A221-7BB878603AF1}" destId="{396AD927-41F2-4EC9-BC02-954B7E8BE662}" srcOrd="0" destOrd="0" presId="urn:microsoft.com/office/officeart/2005/8/layout/vList5"/>
    <dgm:cxn modelId="{24B215B8-23E6-474F-9E30-17887A94CAF4}" type="presParOf" srcId="{CE86289F-66C1-42FF-A221-7BB878603AF1}" destId="{EC5546A8-F1E6-4BDD-871B-A2702BE29E4E}" srcOrd="1" destOrd="0" presId="urn:microsoft.com/office/officeart/2005/8/layout/vList5"/>
    <dgm:cxn modelId="{BB003C5A-3D43-4163-9E04-6116110DC15D}" type="presParOf" srcId="{2121D9B6-0D26-4FE1-8770-2076E2DE7044}" destId="{A2C202CB-6BF9-47CA-BFA5-B71EDA480F08}" srcOrd="5" destOrd="0" presId="urn:microsoft.com/office/officeart/2005/8/layout/vList5"/>
    <dgm:cxn modelId="{9334729B-501D-442F-BFA5-1B26F55BCB2C}" type="presParOf" srcId="{2121D9B6-0D26-4FE1-8770-2076E2DE7044}" destId="{4618B890-0C02-40D1-A1BD-967BD769869F}" srcOrd="6" destOrd="0" presId="urn:microsoft.com/office/officeart/2005/8/layout/vList5"/>
    <dgm:cxn modelId="{E135820C-E8BB-4A2C-B4F9-DA398D3E29C1}" type="presParOf" srcId="{4618B890-0C02-40D1-A1BD-967BD769869F}" destId="{633DF9DC-6CF4-4DB5-8D59-C3FF0C87B3E2}" srcOrd="0" destOrd="0" presId="urn:microsoft.com/office/officeart/2005/8/layout/vList5"/>
    <dgm:cxn modelId="{63242B45-2D96-4BBC-9D20-57D329DC5FCE}" type="presParOf" srcId="{4618B890-0C02-40D1-A1BD-967BD769869F}" destId="{BC44FE10-F7AB-4450-8153-079C6F8A10C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8E4BF0-488B-44EE-8A30-4886972C0007}"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DC6EB6C3-7DB3-4286-B1F4-32576BA64777}">
      <dgm:prSet/>
      <dgm:spPr/>
      <dgm:t>
        <a:bodyPr/>
        <a:lstStyle/>
        <a:p>
          <a:pPr>
            <a:lnSpc>
              <a:spcPct val="100000"/>
            </a:lnSpc>
          </a:pPr>
          <a:r>
            <a:rPr lang="en-US"/>
            <a:t>Source Code Repository</a:t>
          </a:r>
        </a:p>
      </dgm:t>
    </dgm:pt>
    <dgm:pt modelId="{C98BFCA4-3EFF-418D-971B-4CEB4BAFD855}" type="parTrans" cxnId="{4F3B0CDD-1E4A-4405-BE99-B1E5DF2E4E34}">
      <dgm:prSet/>
      <dgm:spPr/>
      <dgm:t>
        <a:bodyPr/>
        <a:lstStyle/>
        <a:p>
          <a:endParaRPr lang="en-US"/>
        </a:p>
      </dgm:t>
    </dgm:pt>
    <dgm:pt modelId="{7AB5C499-CD7C-4BD4-93C2-DB6DDD2186FF}" type="sibTrans" cxnId="{4F3B0CDD-1E4A-4405-BE99-B1E5DF2E4E34}">
      <dgm:prSet/>
      <dgm:spPr/>
      <dgm:t>
        <a:bodyPr/>
        <a:lstStyle/>
        <a:p>
          <a:endParaRPr lang="en-US"/>
        </a:p>
      </dgm:t>
    </dgm:pt>
    <dgm:pt modelId="{5B8D7430-B6CA-43DB-9D00-1E50EEBE757F}">
      <dgm:prSet/>
      <dgm:spPr/>
      <dgm:t>
        <a:bodyPr/>
        <a:lstStyle/>
        <a:p>
          <a:pPr>
            <a:lnSpc>
              <a:spcPct val="100000"/>
            </a:lnSpc>
          </a:pPr>
          <a:r>
            <a:rPr lang="en-US"/>
            <a:t>This is a source code versioning system </a:t>
          </a:r>
        </a:p>
      </dgm:t>
    </dgm:pt>
    <dgm:pt modelId="{207797BC-4258-4D92-A119-C212F468B3AE}" type="parTrans" cxnId="{28E79B44-17EC-456E-B084-93168B682406}">
      <dgm:prSet/>
      <dgm:spPr/>
      <dgm:t>
        <a:bodyPr/>
        <a:lstStyle/>
        <a:p>
          <a:endParaRPr lang="en-US"/>
        </a:p>
      </dgm:t>
    </dgm:pt>
    <dgm:pt modelId="{2FCCB214-78E0-42FE-A6D6-28E5C604B27A}" type="sibTrans" cxnId="{28E79B44-17EC-456E-B084-93168B682406}">
      <dgm:prSet/>
      <dgm:spPr/>
      <dgm:t>
        <a:bodyPr/>
        <a:lstStyle/>
        <a:p>
          <a:endParaRPr lang="en-US"/>
        </a:p>
      </dgm:t>
    </dgm:pt>
    <dgm:pt modelId="{DE4125A2-20B9-4A3F-A897-6B74B1C118DC}">
      <dgm:prSet/>
      <dgm:spPr/>
      <dgm:t>
        <a:bodyPr/>
        <a:lstStyle/>
        <a:p>
          <a:r>
            <a:rPr lang="en-US"/>
            <a:t>Git, subversion</a:t>
          </a:r>
        </a:p>
      </dgm:t>
    </dgm:pt>
    <dgm:pt modelId="{40D1A232-7EA8-4648-8498-ED281B5DE811}" type="parTrans" cxnId="{1DC90122-19C4-4215-87E6-D813D5FDBB03}">
      <dgm:prSet/>
      <dgm:spPr/>
      <dgm:t>
        <a:bodyPr/>
        <a:lstStyle/>
        <a:p>
          <a:endParaRPr lang="en-US"/>
        </a:p>
      </dgm:t>
    </dgm:pt>
    <dgm:pt modelId="{F23C4FE8-0577-4E25-8F4F-1EA7F046881D}" type="sibTrans" cxnId="{1DC90122-19C4-4215-87E6-D813D5FDBB03}">
      <dgm:prSet/>
      <dgm:spPr/>
      <dgm:t>
        <a:bodyPr/>
        <a:lstStyle/>
        <a:p>
          <a:endParaRPr lang="en-US"/>
        </a:p>
      </dgm:t>
    </dgm:pt>
    <dgm:pt modelId="{492653A3-4B02-4B68-9D14-184626635957}">
      <dgm:prSet/>
      <dgm:spPr/>
      <dgm:t>
        <a:bodyPr/>
        <a:lstStyle/>
        <a:p>
          <a:pPr>
            <a:lnSpc>
              <a:spcPct val="100000"/>
            </a:lnSpc>
          </a:pPr>
          <a:r>
            <a:rPr lang="en-US"/>
            <a:t>Build Server</a:t>
          </a:r>
        </a:p>
      </dgm:t>
    </dgm:pt>
    <dgm:pt modelId="{34B6BC55-E0B6-4148-94AF-77AB36968884}" type="parTrans" cxnId="{23BDBFC6-4C2A-49C8-9314-A4A396FB991B}">
      <dgm:prSet/>
      <dgm:spPr/>
      <dgm:t>
        <a:bodyPr/>
        <a:lstStyle/>
        <a:p>
          <a:endParaRPr lang="en-US"/>
        </a:p>
      </dgm:t>
    </dgm:pt>
    <dgm:pt modelId="{505A45E8-28E1-4FD5-A620-50E70190A5CD}" type="sibTrans" cxnId="{23BDBFC6-4C2A-49C8-9314-A4A396FB991B}">
      <dgm:prSet/>
      <dgm:spPr/>
      <dgm:t>
        <a:bodyPr/>
        <a:lstStyle/>
        <a:p>
          <a:endParaRPr lang="en-US"/>
        </a:p>
      </dgm:t>
    </dgm:pt>
    <dgm:pt modelId="{84CCB426-C765-47AC-A135-A881086EC343}">
      <dgm:prSet/>
      <dgm:spPr/>
      <dgm:t>
        <a:bodyPr/>
        <a:lstStyle/>
        <a:p>
          <a:pPr>
            <a:lnSpc>
              <a:spcPct val="100000"/>
            </a:lnSpc>
          </a:pPr>
          <a:r>
            <a:rPr lang="en-US"/>
            <a:t>This does the artifact transformation from source code</a:t>
          </a:r>
        </a:p>
      </dgm:t>
    </dgm:pt>
    <dgm:pt modelId="{A2C62E56-734A-4E51-BC0F-3627A89B8BA6}" type="parTrans" cxnId="{E860C35F-CEEB-4103-8CAC-A795680EB986}">
      <dgm:prSet/>
      <dgm:spPr/>
      <dgm:t>
        <a:bodyPr/>
        <a:lstStyle/>
        <a:p>
          <a:endParaRPr lang="en-US"/>
        </a:p>
      </dgm:t>
    </dgm:pt>
    <dgm:pt modelId="{45251DC4-532E-4970-A870-0A40F680FEA8}" type="sibTrans" cxnId="{E860C35F-CEEB-4103-8CAC-A795680EB986}">
      <dgm:prSet/>
      <dgm:spPr/>
      <dgm:t>
        <a:bodyPr/>
        <a:lstStyle/>
        <a:p>
          <a:endParaRPr lang="en-US"/>
        </a:p>
      </dgm:t>
    </dgm:pt>
    <dgm:pt modelId="{F40286B7-A3E2-4598-9482-DE07F742330C}">
      <dgm:prSet/>
      <dgm:spPr/>
      <dgm:t>
        <a:bodyPr/>
        <a:lstStyle/>
        <a:p>
          <a:pPr>
            <a:lnSpc>
              <a:spcPct val="100000"/>
            </a:lnSpc>
          </a:pPr>
          <a:r>
            <a:rPr lang="en-US"/>
            <a:t>This also does deployments to application servers</a:t>
          </a:r>
        </a:p>
      </dgm:t>
    </dgm:pt>
    <dgm:pt modelId="{9CE177FC-7575-4400-BDA6-9E0B6318F58E}" type="parTrans" cxnId="{AA9441DD-C0E6-4816-ADCB-50E51550AC79}">
      <dgm:prSet/>
      <dgm:spPr/>
      <dgm:t>
        <a:bodyPr/>
        <a:lstStyle/>
        <a:p>
          <a:endParaRPr lang="en-US"/>
        </a:p>
      </dgm:t>
    </dgm:pt>
    <dgm:pt modelId="{D4A97DD0-E99F-4A18-B404-AB5CF5B03F7F}" type="sibTrans" cxnId="{AA9441DD-C0E6-4816-ADCB-50E51550AC79}">
      <dgm:prSet/>
      <dgm:spPr/>
      <dgm:t>
        <a:bodyPr/>
        <a:lstStyle/>
        <a:p>
          <a:endParaRPr lang="en-US"/>
        </a:p>
      </dgm:t>
    </dgm:pt>
    <dgm:pt modelId="{9497B3D6-F43F-4BE6-BC96-0A5D4E7D5F85}">
      <dgm:prSet/>
      <dgm:spPr/>
      <dgm:t>
        <a:bodyPr/>
        <a:lstStyle/>
        <a:p>
          <a:r>
            <a:rPr lang="en-US"/>
            <a:t>Bamboo, Jenkins</a:t>
          </a:r>
        </a:p>
      </dgm:t>
    </dgm:pt>
    <dgm:pt modelId="{B5579747-4F8D-4495-A561-A338F72F3F29}" type="parTrans" cxnId="{2077B4BA-9B2A-43F8-841F-530CFF3592E0}">
      <dgm:prSet/>
      <dgm:spPr/>
      <dgm:t>
        <a:bodyPr/>
        <a:lstStyle/>
        <a:p>
          <a:endParaRPr lang="en-US"/>
        </a:p>
      </dgm:t>
    </dgm:pt>
    <dgm:pt modelId="{78FF1E35-53F7-49CD-8205-8C5D5303A255}" type="sibTrans" cxnId="{2077B4BA-9B2A-43F8-841F-530CFF3592E0}">
      <dgm:prSet/>
      <dgm:spPr/>
      <dgm:t>
        <a:bodyPr/>
        <a:lstStyle/>
        <a:p>
          <a:endParaRPr lang="en-US"/>
        </a:p>
      </dgm:t>
    </dgm:pt>
    <dgm:pt modelId="{B68D064E-1E50-45EB-850D-13248FB5DC3D}">
      <dgm:prSet/>
      <dgm:spPr/>
      <dgm:t>
        <a:bodyPr/>
        <a:lstStyle/>
        <a:p>
          <a:pPr>
            <a:lnSpc>
              <a:spcPct val="100000"/>
            </a:lnSpc>
          </a:pPr>
          <a:r>
            <a:rPr lang="en-US"/>
            <a:t>Artifact repository </a:t>
          </a:r>
        </a:p>
      </dgm:t>
    </dgm:pt>
    <dgm:pt modelId="{5B577499-29AF-4C3A-8D2E-5FF27E7E07C9}" type="parTrans" cxnId="{1EB843D5-6AF4-4EF7-BDFD-E83343D867D7}">
      <dgm:prSet/>
      <dgm:spPr/>
      <dgm:t>
        <a:bodyPr/>
        <a:lstStyle/>
        <a:p>
          <a:endParaRPr lang="en-US"/>
        </a:p>
      </dgm:t>
    </dgm:pt>
    <dgm:pt modelId="{F58EC5F8-614E-4EA0-A7AE-C6E9B0418CB7}" type="sibTrans" cxnId="{1EB843D5-6AF4-4EF7-BDFD-E83343D867D7}">
      <dgm:prSet/>
      <dgm:spPr/>
      <dgm:t>
        <a:bodyPr/>
        <a:lstStyle/>
        <a:p>
          <a:endParaRPr lang="en-US"/>
        </a:p>
      </dgm:t>
    </dgm:pt>
    <dgm:pt modelId="{8B58BFB4-54E5-44E0-8DE1-95228928A926}">
      <dgm:prSet/>
      <dgm:spPr/>
      <dgm:t>
        <a:bodyPr/>
        <a:lstStyle/>
        <a:p>
          <a:pPr>
            <a:lnSpc>
              <a:spcPct val="100000"/>
            </a:lnSpc>
          </a:pPr>
          <a:r>
            <a:rPr lang="en-US"/>
            <a:t>This is a repository for the software artifacts</a:t>
          </a:r>
        </a:p>
      </dgm:t>
    </dgm:pt>
    <dgm:pt modelId="{392B95D9-294E-4C97-9AC0-CF5B61928328}" type="parTrans" cxnId="{8BA03C67-DFE0-40F0-984F-23F711DD321F}">
      <dgm:prSet/>
      <dgm:spPr/>
      <dgm:t>
        <a:bodyPr/>
        <a:lstStyle/>
        <a:p>
          <a:endParaRPr lang="en-US"/>
        </a:p>
      </dgm:t>
    </dgm:pt>
    <dgm:pt modelId="{8320A60B-5CCD-4F3A-AB44-C2DC30072869}" type="sibTrans" cxnId="{8BA03C67-DFE0-40F0-984F-23F711DD321F}">
      <dgm:prSet/>
      <dgm:spPr/>
      <dgm:t>
        <a:bodyPr/>
        <a:lstStyle/>
        <a:p>
          <a:endParaRPr lang="en-US"/>
        </a:p>
      </dgm:t>
    </dgm:pt>
    <dgm:pt modelId="{FA2E9F3C-E73D-4FDD-9870-F80AC6D7BD5A}">
      <dgm:prSet/>
      <dgm:spPr/>
      <dgm:t>
        <a:bodyPr/>
        <a:lstStyle/>
        <a:p>
          <a:pPr>
            <a:lnSpc>
              <a:spcPct val="100000"/>
            </a:lnSpc>
          </a:pPr>
          <a:r>
            <a:rPr lang="en-US"/>
            <a:t>Nexus OSS, artifactory</a:t>
          </a:r>
        </a:p>
      </dgm:t>
    </dgm:pt>
    <dgm:pt modelId="{C45B4A21-5106-49EA-AB6E-40A585307712}" type="parTrans" cxnId="{1A23ADED-67E3-4808-ABC8-89006B0D766B}">
      <dgm:prSet/>
      <dgm:spPr/>
      <dgm:t>
        <a:bodyPr/>
        <a:lstStyle/>
        <a:p>
          <a:endParaRPr lang="en-US"/>
        </a:p>
      </dgm:t>
    </dgm:pt>
    <dgm:pt modelId="{DFFE241A-9897-4421-A0DE-F6D6D3A94E71}" type="sibTrans" cxnId="{1A23ADED-67E3-4808-ABC8-89006B0D766B}">
      <dgm:prSet/>
      <dgm:spPr/>
      <dgm:t>
        <a:bodyPr/>
        <a:lstStyle/>
        <a:p>
          <a:endParaRPr lang="en-US"/>
        </a:p>
      </dgm:t>
    </dgm:pt>
    <dgm:pt modelId="{6A07ED40-3AFC-4044-BBDF-50AB3D150B66}">
      <dgm:prSet/>
      <dgm:spPr/>
      <dgm:t>
        <a:bodyPr/>
        <a:lstStyle/>
        <a:p>
          <a:pPr>
            <a:lnSpc>
              <a:spcPct val="100000"/>
            </a:lnSpc>
          </a:pPr>
          <a:r>
            <a:rPr lang="en-US"/>
            <a:t>Application Server</a:t>
          </a:r>
        </a:p>
      </dgm:t>
    </dgm:pt>
    <dgm:pt modelId="{0F33C924-8D07-409F-B920-89FD42896CE6}" type="parTrans" cxnId="{BFA754F5-E8F2-4AD3-A1DF-B67D06DEF86E}">
      <dgm:prSet/>
      <dgm:spPr/>
      <dgm:t>
        <a:bodyPr/>
        <a:lstStyle/>
        <a:p>
          <a:endParaRPr lang="en-US"/>
        </a:p>
      </dgm:t>
    </dgm:pt>
    <dgm:pt modelId="{73D404EF-CDD8-468A-A30A-0098CCCF53FE}" type="sibTrans" cxnId="{BFA754F5-E8F2-4AD3-A1DF-B67D06DEF86E}">
      <dgm:prSet/>
      <dgm:spPr/>
      <dgm:t>
        <a:bodyPr/>
        <a:lstStyle/>
        <a:p>
          <a:endParaRPr lang="en-US"/>
        </a:p>
      </dgm:t>
    </dgm:pt>
    <dgm:pt modelId="{2354869F-036E-49F7-BB52-F72E926B757F}">
      <dgm:prSet/>
      <dgm:spPr/>
      <dgm:t>
        <a:bodyPr/>
        <a:lstStyle/>
        <a:p>
          <a:pPr>
            <a:lnSpc>
              <a:spcPct val="100000"/>
            </a:lnSpc>
          </a:pPr>
          <a:r>
            <a:rPr lang="en-US"/>
            <a:t>Where the application run</a:t>
          </a:r>
        </a:p>
      </dgm:t>
    </dgm:pt>
    <dgm:pt modelId="{14D8A369-BE1E-4B1D-9AF6-11CC76023696}" type="parTrans" cxnId="{5C9A3D46-D426-436C-9940-44A1F02FAE84}">
      <dgm:prSet/>
      <dgm:spPr/>
      <dgm:t>
        <a:bodyPr/>
        <a:lstStyle/>
        <a:p>
          <a:endParaRPr lang="en-US"/>
        </a:p>
      </dgm:t>
    </dgm:pt>
    <dgm:pt modelId="{3ACEBEC2-A954-4DC1-8BBE-5B398993AC24}" type="sibTrans" cxnId="{5C9A3D46-D426-436C-9940-44A1F02FAE84}">
      <dgm:prSet/>
      <dgm:spPr/>
      <dgm:t>
        <a:bodyPr/>
        <a:lstStyle/>
        <a:p>
          <a:endParaRPr lang="en-US"/>
        </a:p>
      </dgm:t>
    </dgm:pt>
    <dgm:pt modelId="{5A57B7AD-8B21-460C-A814-AB3657AB3751}">
      <dgm:prSet/>
      <dgm:spPr/>
      <dgm:t>
        <a:bodyPr/>
        <a:lstStyle/>
        <a:p>
          <a:pPr>
            <a:lnSpc>
              <a:spcPct val="100000"/>
            </a:lnSpc>
          </a:pPr>
          <a:r>
            <a:rPr lang="en-US"/>
            <a:t>Glass fish, Wildfly, Tomcat</a:t>
          </a:r>
        </a:p>
      </dgm:t>
    </dgm:pt>
    <dgm:pt modelId="{F528423A-BB8A-40AA-B73B-CA65F81E61CF}" type="parTrans" cxnId="{06E95E42-5B17-485F-A522-81270D812779}">
      <dgm:prSet/>
      <dgm:spPr/>
      <dgm:t>
        <a:bodyPr/>
        <a:lstStyle/>
        <a:p>
          <a:endParaRPr lang="en-US"/>
        </a:p>
      </dgm:t>
    </dgm:pt>
    <dgm:pt modelId="{B6AC60EE-7165-4D11-8A3E-22C1A49D429C}" type="sibTrans" cxnId="{06E95E42-5B17-485F-A522-81270D812779}">
      <dgm:prSet/>
      <dgm:spPr/>
      <dgm:t>
        <a:bodyPr/>
        <a:lstStyle/>
        <a:p>
          <a:endParaRPr lang="en-US"/>
        </a:p>
      </dgm:t>
    </dgm:pt>
    <dgm:pt modelId="{A1B17566-4210-4123-ADF4-EEB06B65C29E}">
      <dgm:prSet/>
      <dgm:spPr/>
      <dgm:t>
        <a:bodyPr/>
        <a:lstStyle/>
        <a:p>
          <a:pPr>
            <a:lnSpc>
              <a:spcPct val="100000"/>
            </a:lnSpc>
          </a:pPr>
          <a:r>
            <a:rPr lang="en-US"/>
            <a:t>Ticketing and work-tracking system</a:t>
          </a:r>
        </a:p>
      </dgm:t>
    </dgm:pt>
    <dgm:pt modelId="{283D9649-D53F-48EE-A3FD-CD142571C702}" type="parTrans" cxnId="{DCD2F708-ACE2-4857-BD81-E2D323A3F7C5}">
      <dgm:prSet/>
      <dgm:spPr/>
      <dgm:t>
        <a:bodyPr/>
        <a:lstStyle/>
        <a:p>
          <a:endParaRPr lang="en-US"/>
        </a:p>
      </dgm:t>
    </dgm:pt>
    <dgm:pt modelId="{4C1ECB1B-D252-4C7E-92B0-613A5B809CC3}" type="sibTrans" cxnId="{DCD2F708-ACE2-4857-BD81-E2D323A3F7C5}">
      <dgm:prSet/>
      <dgm:spPr/>
      <dgm:t>
        <a:bodyPr/>
        <a:lstStyle/>
        <a:p>
          <a:endParaRPr lang="en-US"/>
        </a:p>
      </dgm:t>
    </dgm:pt>
    <dgm:pt modelId="{A588801D-9A7A-4350-AD50-42881F288649}">
      <dgm:prSet/>
      <dgm:spPr/>
      <dgm:t>
        <a:bodyPr/>
        <a:lstStyle/>
        <a:p>
          <a:pPr>
            <a:lnSpc>
              <a:spcPct val="100000"/>
            </a:lnSpc>
          </a:pPr>
          <a:r>
            <a:rPr lang="en-US"/>
            <a:t>This tracks work and helps breaking down of work and scheduling task.</a:t>
          </a:r>
        </a:p>
      </dgm:t>
    </dgm:pt>
    <dgm:pt modelId="{FD9750D1-B76C-4059-BA35-8F2F8061E966}" type="parTrans" cxnId="{B0FD75C2-DB15-4776-947C-DA30BB29B73D}">
      <dgm:prSet/>
      <dgm:spPr/>
      <dgm:t>
        <a:bodyPr/>
        <a:lstStyle/>
        <a:p>
          <a:endParaRPr lang="en-US"/>
        </a:p>
      </dgm:t>
    </dgm:pt>
    <dgm:pt modelId="{3BBF297D-6CF9-4B5E-BE8F-52095C0B50DA}" type="sibTrans" cxnId="{B0FD75C2-DB15-4776-947C-DA30BB29B73D}">
      <dgm:prSet/>
      <dgm:spPr/>
      <dgm:t>
        <a:bodyPr/>
        <a:lstStyle/>
        <a:p>
          <a:endParaRPr lang="en-US"/>
        </a:p>
      </dgm:t>
    </dgm:pt>
    <dgm:pt modelId="{B8D6EE32-2B8E-4731-A209-8FD6DDFBBC34}">
      <dgm:prSet/>
      <dgm:spPr/>
      <dgm:t>
        <a:bodyPr/>
        <a:lstStyle/>
        <a:p>
          <a:pPr>
            <a:lnSpc>
              <a:spcPct val="100000"/>
            </a:lnSpc>
          </a:pPr>
          <a:r>
            <a:rPr lang="en-US"/>
            <a:t>Some can also be said to be aiding agile development (JIRA)</a:t>
          </a:r>
        </a:p>
      </dgm:t>
    </dgm:pt>
    <dgm:pt modelId="{442058A7-9C04-4288-BB57-DF22FA722643}" type="parTrans" cxnId="{7C054C20-0366-43CB-A028-F1254FA754D9}">
      <dgm:prSet/>
      <dgm:spPr/>
      <dgm:t>
        <a:bodyPr/>
        <a:lstStyle/>
        <a:p>
          <a:endParaRPr lang="en-US"/>
        </a:p>
      </dgm:t>
    </dgm:pt>
    <dgm:pt modelId="{BC8B0B56-7BCE-4FBA-8D67-B53B3FB444AA}" type="sibTrans" cxnId="{7C054C20-0366-43CB-A028-F1254FA754D9}">
      <dgm:prSet/>
      <dgm:spPr/>
      <dgm:t>
        <a:bodyPr/>
        <a:lstStyle/>
        <a:p>
          <a:endParaRPr lang="en-US"/>
        </a:p>
      </dgm:t>
    </dgm:pt>
    <dgm:pt modelId="{EFF272F2-C61E-4088-8975-48EAB38A25B4}">
      <dgm:prSet/>
      <dgm:spPr/>
      <dgm:t>
        <a:bodyPr/>
        <a:lstStyle/>
        <a:p>
          <a:pPr>
            <a:lnSpc>
              <a:spcPct val="100000"/>
            </a:lnSpc>
          </a:pPr>
          <a:r>
            <a:rPr lang="en-US"/>
            <a:t>Information repository</a:t>
          </a:r>
        </a:p>
      </dgm:t>
    </dgm:pt>
    <dgm:pt modelId="{F9682186-0957-44F1-BE74-3F692F1C1454}" type="parTrans" cxnId="{863E15E1-F6F8-475E-A9FA-7AF657A389C8}">
      <dgm:prSet/>
      <dgm:spPr/>
      <dgm:t>
        <a:bodyPr/>
        <a:lstStyle/>
        <a:p>
          <a:endParaRPr lang="en-US"/>
        </a:p>
      </dgm:t>
    </dgm:pt>
    <dgm:pt modelId="{D473FDB8-7B2A-42E2-9013-DB12016F03F5}" type="sibTrans" cxnId="{863E15E1-F6F8-475E-A9FA-7AF657A389C8}">
      <dgm:prSet/>
      <dgm:spPr/>
      <dgm:t>
        <a:bodyPr/>
        <a:lstStyle/>
        <a:p>
          <a:endParaRPr lang="en-US"/>
        </a:p>
      </dgm:t>
    </dgm:pt>
    <dgm:pt modelId="{BB5D2C06-DDCC-476F-8D5B-96C0F5566ABD}">
      <dgm:prSet/>
      <dgm:spPr/>
      <dgm:t>
        <a:bodyPr/>
        <a:lstStyle/>
        <a:p>
          <a:pPr>
            <a:lnSpc>
              <a:spcPct val="100000"/>
            </a:lnSpc>
          </a:pPr>
          <a:r>
            <a:rPr lang="en-US"/>
            <a:t>Where Information about the organization and Project is stored. </a:t>
          </a:r>
        </a:p>
      </dgm:t>
    </dgm:pt>
    <dgm:pt modelId="{09992F57-F395-4DC2-8D9F-4903FFAE5433}" type="parTrans" cxnId="{406E6BF6-443F-4519-AA93-8A0034D6EEEA}">
      <dgm:prSet/>
      <dgm:spPr/>
      <dgm:t>
        <a:bodyPr/>
        <a:lstStyle/>
        <a:p>
          <a:endParaRPr lang="en-US"/>
        </a:p>
      </dgm:t>
    </dgm:pt>
    <dgm:pt modelId="{D9C3927E-0339-4A55-8117-ADE924CF2D10}" type="sibTrans" cxnId="{406E6BF6-443F-4519-AA93-8A0034D6EEEA}">
      <dgm:prSet/>
      <dgm:spPr/>
      <dgm:t>
        <a:bodyPr/>
        <a:lstStyle/>
        <a:p>
          <a:endParaRPr lang="en-US"/>
        </a:p>
      </dgm:t>
    </dgm:pt>
    <dgm:pt modelId="{06C24340-1A38-4530-8375-C63A5C95FACA}">
      <dgm:prSet/>
      <dgm:spPr/>
      <dgm:t>
        <a:bodyPr/>
        <a:lstStyle/>
        <a:p>
          <a:pPr>
            <a:lnSpc>
              <a:spcPct val="100000"/>
            </a:lnSpc>
          </a:pPr>
          <a:r>
            <a:rPr lang="en-US"/>
            <a:t>Confluence</a:t>
          </a:r>
        </a:p>
      </dgm:t>
    </dgm:pt>
    <dgm:pt modelId="{45DBCCC8-4599-4F92-B20D-49370ADD2FF3}" type="parTrans" cxnId="{A9E0BCA6-3C71-41EF-853E-824AE49CBF60}">
      <dgm:prSet/>
      <dgm:spPr/>
      <dgm:t>
        <a:bodyPr/>
        <a:lstStyle/>
        <a:p>
          <a:endParaRPr lang="en-US"/>
        </a:p>
      </dgm:t>
    </dgm:pt>
    <dgm:pt modelId="{22CD4DC7-CEDD-48FA-B43A-6D14FCD18EBD}" type="sibTrans" cxnId="{A9E0BCA6-3C71-41EF-853E-824AE49CBF60}">
      <dgm:prSet/>
      <dgm:spPr/>
      <dgm:t>
        <a:bodyPr/>
        <a:lstStyle/>
        <a:p>
          <a:endParaRPr lang="en-US"/>
        </a:p>
      </dgm:t>
    </dgm:pt>
    <dgm:pt modelId="{A22E12A5-4796-4162-B02C-52C077F5C32C}" type="pres">
      <dgm:prSet presAssocID="{898E4BF0-488B-44EE-8A30-4886972C0007}" presName="linear" presStyleCnt="0">
        <dgm:presLayoutVars>
          <dgm:dir/>
          <dgm:animLvl val="lvl"/>
          <dgm:resizeHandles val="exact"/>
        </dgm:presLayoutVars>
      </dgm:prSet>
      <dgm:spPr/>
    </dgm:pt>
    <dgm:pt modelId="{125A8158-B83E-4F00-9997-BD02EF993374}" type="pres">
      <dgm:prSet presAssocID="{DC6EB6C3-7DB3-4286-B1F4-32576BA64777}" presName="parentLin" presStyleCnt="0"/>
      <dgm:spPr/>
    </dgm:pt>
    <dgm:pt modelId="{B266C479-21E8-40DF-95ED-068E109C596B}" type="pres">
      <dgm:prSet presAssocID="{DC6EB6C3-7DB3-4286-B1F4-32576BA64777}" presName="parentLeftMargin" presStyleLbl="node1" presStyleIdx="0" presStyleCnt="6"/>
      <dgm:spPr/>
    </dgm:pt>
    <dgm:pt modelId="{A8DC0B75-A287-4E25-8D67-75D4CFF10A06}" type="pres">
      <dgm:prSet presAssocID="{DC6EB6C3-7DB3-4286-B1F4-32576BA64777}" presName="parentText" presStyleLbl="node1" presStyleIdx="0" presStyleCnt="6">
        <dgm:presLayoutVars>
          <dgm:chMax val="0"/>
          <dgm:bulletEnabled val="1"/>
        </dgm:presLayoutVars>
      </dgm:prSet>
      <dgm:spPr/>
    </dgm:pt>
    <dgm:pt modelId="{E6395D52-7752-40C1-85B7-45ED63951A1F}" type="pres">
      <dgm:prSet presAssocID="{DC6EB6C3-7DB3-4286-B1F4-32576BA64777}" presName="negativeSpace" presStyleCnt="0"/>
      <dgm:spPr/>
    </dgm:pt>
    <dgm:pt modelId="{4237836A-6F34-43C8-84B3-51C49EFC6CDB}" type="pres">
      <dgm:prSet presAssocID="{DC6EB6C3-7DB3-4286-B1F4-32576BA64777}" presName="childText" presStyleLbl="conFgAcc1" presStyleIdx="0" presStyleCnt="6">
        <dgm:presLayoutVars>
          <dgm:bulletEnabled val="1"/>
        </dgm:presLayoutVars>
      </dgm:prSet>
      <dgm:spPr/>
    </dgm:pt>
    <dgm:pt modelId="{12C87470-B42C-4FAE-A43D-55B50E738C00}" type="pres">
      <dgm:prSet presAssocID="{7AB5C499-CD7C-4BD4-93C2-DB6DDD2186FF}" presName="spaceBetweenRectangles" presStyleCnt="0"/>
      <dgm:spPr/>
    </dgm:pt>
    <dgm:pt modelId="{6794E122-7311-4F1C-93F2-59BD6947C160}" type="pres">
      <dgm:prSet presAssocID="{492653A3-4B02-4B68-9D14-184626635957}" presName="parentLin" presStyleCnt="0"/>
      <dgm:spPr/>
    </dgm:pt>
    <dgm:pt modelId="{249995CE-66D3-48A4-924E-A4B02A1943D7}" type="pres">
      <dgm:prSet presAssocID="{492653A3-4B02-4B68-9D14-184626635957}" presName="parentLeftMargin" presStyleLbl="node1" presStyleIdx="0" presStyleCnt="6"/>
      <dgm:spPr/>
    </dgm:pt>
    <dgm:pt modelId="{FC678AAE-9767-4813-9D24-8E6DAA7AF4EC}" type="pres">
      <dgm:prSet presAssocID="{492653A3-4B02-4B68-9D14-184626635957}" presName="parentText" presStyleLbl="node1" presStyleIdx="1" presStyleCnt="6">
        <dgm:presLayoutVars>
          <dgm:chMax val="0"/>
          <dgm:bulletEnabled val="1"/>
        </dgm:presLayoutVars>
      </dgm:prSet>
      <dgm:spPr/>
    </dgm:pt>
    <dgm:pt modelId="{10B06D4A-4F20-43C1-9A09-1B44A7C290B0}" type="pres">
      <dgm:prSet presAssocID="{492653A3-4B02-4B68-9D14-184626635957}" presName="negativeSpace" presStyleCnt="0"/>
      <dgm:spPr/>
    </dgm:pt>
    <dgm:pt modelId="{DCF60DB5-50F6-48A6-B8F4-DAB9AACE082B}" type="pres">
      <dgm:prSet presAssocID="{492653A3-4B02-4B68-9D14-184626635957}" presName="childText" presStyleLbl="conFgAcc1" presStyleIdx="1" presStyleCnt="6">
        <dgm:presLayoutVars>
          <dgm:bulletEnabled val="1"/>
        </dgm:presLayoutVars>
      </dgm:prSet>
      <dgm:spPr/>
    </dgm:pt>
    <dgm:pt modelId="{F46DF2A7-980B-4020-8498-14A5AE81B780}" type="pres">
      <dgm:prSet presAssocID="{505A45E8-28E1-4FD5-A620-50E70190A5CD}" presName="spaceBetweenRectangles" presStyleCnt="0"/>
      <dgm:spPr/>
    </dgm:pt>
    <dgm:pt modelId="{456BC75D-F336-4C80-8621-9EC89D2510E5}" type="pres">
      <dgm:prSet presAssocID="{B68D064E-1E50-45EB-850D-13248FB5DC3D}" presName="parentLin" presStyleCnt="0"/>
      <dgm:spPr/>
    </dgm:pt>
    <dgm:pt modelId="{CD1491D4-6DEB-4AD8-9C09-E273BAB255B7}" type="pres">
      <dgm:prSet presAssocID="{B68D064E-1E50-45EB-850D-13248FB5DC3D}" presName="parentLeftMargin" presStyleLbl="node1" presStyleIdx="1" presStyleCnt="6"/>
      <dgm:spPr/>
    </dgm:pt>
    <dgm:pt modelId="{56649D15-2DF8-40C5-9F9E-9B06DDF58FC0}" type="pres">
      <dgm:prSet presAssocID="{B68D064E-1E50-45EB-850D-13248FB5DC3D}" presName="parentText" presStyleLbl="node1" presStyleIdx="2" presStyleCnt="6">
        <dgm:presLayoutVars>
          <dgm:chMax val="0"/>
          <dgm:bulletEnabled val="1"/>
        </dgm:presLayoutVars>
      </dgm:prSet>
      <dgm:spPr/>
    </dgm:pt>
    <dgm:pt modelId="{026B8094-0C90-4C60-8B37-64EA0E61AB99}" type="pres">
      <dgm:prSet presAssocID="{B68D064E-1E50-45EB-850D-13248FB5DC3D}" presName="negativeSpace" presStyleCnt="0"/>
      <dgm:spPr/>
    </dgm:pt>
    <dgm:pt modelId="{26C3E6DA-929C-4303-BF9F-D6AD17BBD34E}" type="pres">
      <dgm:prSet presAssocID="{B68D064E-1E50-45EB-850D-13248FB5DC3D}" presName="childText" presStyleLbl="conFgAcc1" presStyleIdx="2" presStyleCnt="6">
        <dgm:presLayoutVars>
          <dgm:bulletEnabled val="1"/>
        </dgm:presLayoutVars>
      </dgm:prSet>
      <dgm:spPr/>
    </dgm:pt>
    <dgm:pt modelId="{07F10203-5F22-42D0-9C7B-998C64F762B4}" type="pres">
      <dgm:prSet presAssocID="{F58EC5F8-614E-4EA0-A7AE-C6E9B0418CB7}" presName="spaceBetweenRectangles" presStyleCnt="0"/>
      <dgm:spPr/>
    </dgm:pt>
    <dgm:pt modelId="{5E430725-94EA-4D06-A4FD-631EC9B4BFEF}" type="pres">
      <dgm:prSet presAssocID="{6A07ED40-3AFC-4044-BBDF-50AB3D150B66}" presName="parentLin" presStyleCnt="0"/>
      <dgm:spPr/>
    </dgm:pt>
    <dgm:pt modelId="{6B564573-19A6-4550-B7D2-86A37A5EA516}" type="pres">
      <dgm:prSet presAssocID="{6A07ED40-3AFC-4044-BBDF-50AB3D150B66}" presName="parentLeftMargin" presStyleLbl="node1" presStyleIdx="2" presStyleCnt="6"/>
      <dgm:spPr/>
    </dgm:pt>
    <dgm:pt modelId="{5DEDCBD1-30FE-470E-BD00-EEA5E7F75031}" type="pres">
      <dgm:prSet presAssocID="{6A07ED40-3AFC-4044-BBDF-50AB3D150B66}" presName="parentText" presStyleLbl="node1" presStyleIdx="3" presStyleCnt="6">
        <dgm:presLayoutVars>
          <dgm:chMax val="0"/>
          <dgm:bulletEnabled val="1"/>
        </dgm:presLayoutVars>
      </dgm:prSet>
      <dgm:spPr/>
    </dgm:pt>
    <dgm:pt modelId="{A6D25DA1-F6DC-43AE-AC4E-AC2E09FFF94B}" type="pres">
      <dgm:prSet presAssocID="{6A07ED40-3AFC-4044-BBDF-50AB3D150B66}" presName="negativeSpace" presStyleCnt="0"/>
      <dgm:spPr/>
    </dgm:pt>
    <dgm:pt modelId="{27B06B37-12AD-439D-ADFD-052BC62D36F7}" type="pres">
      <dgm:prSet presAssocID="{6A07ED40-3AFC-4044-BBDF-50AB3D150B66}" presName="childText" presStyleLbl="conFgAcc1" presStyleIdx="3" presStyleCnt="6">
        <dgm:presLayoutVars>
          <dgm:bulletEnabled val="1"/>
        </dgm:presLayoutVars>
      </dgm:prSet>
      <dgm:spPr/>
    </dgm:pt>
    <dgm:pt modelId="{F16BF0DA-6393-4B32-B09E-279395896B65}" type="pres">
      <dgm:prSet presAssocID="{73D404EF-CDD8-468A-A30A-0098CCCF53FE}" presName="spaceBetweenRectangles" presStyleCnt="0"/>
      <dgm:spPr/>
    </dgm:pt>
    <dgm:pt modelId="{D051A425-510B-42B0-B8E6-37BFCD0C4BEF}" type="pres">
      <dgm:prSet presAssocID="{A1B17566-4210-4123-ADF4-EEB06B65C29E}" presName="parentLin" presStyleCnt="0"/>
      <dgm:spPr/>
    </dgm:pt>
    <dgm:pt modelId="{67A66D27-39AA-44EC-A92C-6D4B0C736E61}" type="pres">
      <dgm:prSet presAssocID="{A1B17566-4210-4123-ADF4-EEB06B65C29E}" presName="parentLeftMargin" presStyleLbl="node1" presStyleIdx="3" presStyleCnt="6"/>
      <dgm:spPr/>
    </dgm:pt>
    <dgm:pt modelId="{9976DC50-B98B-4948-875E-70A99B23E60E}" type="pres">
      <dgm:prSet presAssocID="{A1B17566-4210-4123-ADF4-EEB06B65C29E}" presName="parentText" presStyleLbl="node1" presStyleIdx="4" presStyleCnt="6">
        <dgm:presLayoutVars>
          <dgm:chMax val="0"/>
          <dgm:bulletEnabled val="1"/>
        </dgm:presLayoutVars>
      </dgm:prSet>
      <dgm:spPr/>
    </dgm:pt>
    <dgm:pt modelId="{81B4914D-560D-462E-8340-6988D599D5E2}" type="pres">
      <dgm:prSet presAssocID="{A1B17566-4210-4123-ADF4-EEB06B65C29E}" presName="negativeSpace" presStyleCnt="0"/>
      <dgm:spPr/>
    </dgm:pt>
    <dgm:pt modelId="{37007C8C-96A5-4A64-9673-1E8B277A116A}" type="pres">
      <dgm:prSet presAssocID="{A1B17566-4210-4123-ADF4-EEB06B65C29E}" presName="childText" presStyleLbl="conFgAcc1" presStyleIdx="4" presStyleCnt="6">
        <dgm:presLayoutVars>
          <dgm:bulletEnabled val="1"/>
        </dgm:presLayoutVars>
      </dgm:prSet>
      <dgm:spPr/>
    </dgm:pt>
    <dgm:pt modelId="{548BD19E-3912-46EF-BD1C-D9AF49412E49}" type="pres">
      <dgm:prSet presAssocID="{4C1ECB1B-D252-4C7E-92B0-613A5B809CC3}" presName="spaceBetweenRectangles" presStyleCnt="0"/>
      <dgm:spPr/>
    </dgm:pt>
    <dgm:pt modelId="{B8BE12FB-65E9-495C-9AD8-3087A64F61F7}" type="pres">
      <dgm:prSet presAssocID="{EFF272F2-C61E-4088-8975-48EAB38A25B4}" presName="parentLin" presStyleCnt="0"/>
      <dgm:spPr/>
    </dgm:pt>
    <dgm:pt modelId="{DA8B6EB0-C8E9-4E09-B4CF-044470E384D8}" type="pres">
      <dgm:prSet presAssocID="{EFF272F2-C61E-4088-8975-48EAB38A25B4}" presName="parentLeftMargin" presStyleLbl="node1" presStyleIdx="4" presStyleCnt="6"/>
      <dgm:spPr/>
    </dgm:pt>
    <dgm:pt modelId="{B01D0C38-D503-4D67-8CD7-B3BC2B70725F}" type="pres">
      <dgm:prSet presAssocID="{EFF272F2-C61E-4088-8975-48EAB38A25B4}" presName="parentText" presStyleLbl="node1" presStyleIdx="5" presStyleCnt="6">
        <dgm:presLayoutVars>
          <dgm:chMax val="0"/>
          <dgm:bulletEnabled val="1"/>
        </dgm:presLayoutVars>
      </dgm:prSet>
      <dgm:spPr/>
    </dgm:pt>
    <dgm:pt modelId="{C55D78F7-B95C-4026-8C3D-56EE7328585A}" type="pres">
      <dgm:prSet presAssocID="{EFF272F2-C61E-4088-8975-48EAB38A25B4}" presName="negativeSpace" presStyleCnt="0"/>
      <dgm:spPr/>
    </dgm:pt>
    <dgm:pt modelId="{6A4FB559-F9EB-475F-9112-4A6387A79749}" type="pres">
      <dgm:prSet presAssocID="{EFF272F2-C61E-4088-8975-48EAB38A25B4}" presName="childText" presStyleLbl="conFgAcc1" presStyleIdx="5" presStyleCnt="6">
        <dgm:presLayoutVars>
          <dgm:bulletEnabled val="1"/>
        </dgm:presLayoutVars>
      </dgm:prSet>
      <dgm:spPr/>
    </dgm:pt>
  </dgm:ptLst>
  <dgm:cxnLst>
    <dgm:cxn modelId="{21F89507-45C7-4FE4-9530-4B2DB03735EA}" type="presOf" srcId="{6A07ED40-3AFC-4044-BBDF-50AB3D150B66}" destId="{5DEDCBD1-30FE-470E-BD00-EEA5E7F75031}" srcOrd="1" destOrd="0" presId="urn:microsoft.com/office/officeart/2005/8/layout/list1"/>
    <dgm:cxn modelId="{DCD2F708-ACE2-4857-BD81-E2D323A3F7C5}" srcId="{898E4BF0-488B-44EE-8A30-4886972C0007}" destId="{A1B17566-4210-4123-ADF4-EEB06B65C29E}" srcOrd="4" destOrd="0" parTransId="{283D9649-D53F-48EE-A3FD-CD142571C702}" sibTransId="{4C1ECB1B-D252-4C7E-92B0-613A5B809CC3}"/>
    <dgm:cxn modelId="{08DBFD11-E66B-4707-A1FA-E0A565F8F102}" type="presOf" srcId="{DC6EB6C3-7DB3-4286-B1F4-32576BA64777}" destId="{B266C479-21E8-40DF-95ED-068E109C596B}" srcOrd="0" destOrd="0" presId="urn:microsoft.com/office/officeart/2005/8/layout/list1"/>
    <dgm:cxn modelId="{D1EE811B-E608-488F-83A8-9E377694CF98}" type="presOf" srcId="{FA2E9F3C-E73D-4FDD-9870-F80AC6D7BD5A}" destId="{26C3E6DA-929C-4303-BF9F-D6AD17BBD34E}" srcOrd="0" destOrd="1" presId="urn:microsoft.com/office/officeart/2005/8/layout/list1"/>
    <dgm:cxn modelId="{6CF0961C-965D-46E0-826B-2218673D4CC1}" type="presOf" srcId="{B8D6EE32-2B8E-4731-A209-8FD6DDFBBC34}" destId="{37007C8C-96A5-4A64-9673-1E8B277A116A}" srcOrd="0" destOrd="1" presId="urn:microsoft.com/office/officeart/2005/8/layout/list1"/>
    <dgm:cxn modelId="{7C054C20-0366-43CB-A028-F1254FA754D9}" srcId="{A1B17566-4210-4123-ADF4-EEB06B65C29E}" destId="{B8D6EE32-2B8E-4731-A209-8FD6DDFBBC34}" srcOrd="1" destOrd="0" parTransId="{442058A7-9C04-4288-BB57-DF22FA722643}" sibTransId="{BC8B0B56-7BCE-4FBA-8D67-B53B3FB444AA}"/>
    <dgm:cxn modelId="{1DC90122-19C4-4215-87E6-D813D5FDBB03}" srcId="{5B8D7430-B6CA-43DB-9D00-1E50EEBE757F}" destId="{DE4125A2-20B9-4A3F-A897-6B74B1C118DC}" srcOrd="0" destOrd="0" parTransId="{40D1A232-7EA8-4648-8498-ED281B5DE811}" sibTransId="{F23C4FE8-0577-4E25-8F4F-1EA7F046881D}"/>
    <dgm:cxn modelId="{E1A4A022-E323-4C4D-85E3-867376997137}" type="presOf" srcId="{A588801D-9A7A-4350-AD50-42881F288649}" destId="{37007C8C-96A5-4A64-9673-1E8B277A116A}" srcOrd="0" destOrd="0" presId="urn:microsoft.com/office/officeart/2005/8/layout/list1"/>
    <dgm:cxn modelId="{7512352D-9E67-4F01-B5B7-0BE6B1C447EE}" type="presOf" srcId="{5A57B7AD-8B21-460C-A814-AB3657AB3751}" destId="{27B06B37-12AD-439D-ADFD-052BC62D36F7}" srcOrd="0" destOrd="1" presId="urn:microsoft.com/office/officeart/2005/8/layout/list1"/>
    <dgm:cxn modelId="{F8DF6E2E-1959-4D07-8E6E-675A87D783A7}" type="presOf" srcId="{F40286B7-A3E2-4598-9482-DE07F742330C}" destId="{DCF60DB5-50F6-48A6-B8F4-DAB9AACE082B}" srcOrd="0" destOrd="1" presId="urn:microsoft.com/office/officeart/2005/8/layout/list1"/>
    <dgm:cxn modelId="{0C85BB2F-EED7-4F3D-B713-E6A025436829}" type="presOf" srcId="{EFF272F2-C61E-4088-8975-48EAB38A25B4}" destId="{DA8B6EB0-C8E9-4E09-B4CF-044470E384D8}" srcOrd="0" destOrd="0" presId="urn:microsoft.com/office/officeart/2005/8/layout/list1"/>
    <dgm:cxn modelId="{887C5433-B520-4507-BD4E-61ABFF428398}" type="presOf" srcId="{898E4BF0-488B-44EE-8A30-4886972C0007}" destId="{A22E12A5-4796-4162-B02C-52C077F5C32C}" srcOrd="0" destOrd="0" presId="urn:microsoft.com/office/officeart/2005/8/layout/list1"/>
    <dgm:cxn modelId="{3908CE37-998C-41F9-941C-BAD1B65F077F}" type="presOf" srcId="{492653A3-4B02-4B68-9D14-184626635957}" destId="{249995CE-66D3-48A4-924E-A4B02A1943D7}" srcOrd="0" destOrd="0" presId="urn:microsoft.com/office/officeart/2005/8/layout/list1"/>
    <dgm:cxn modelId="{5EA3093D-B760-475F-9A31-3E70ED4388C3}" type="presOf" srcId="{9497B3D6-F43F-4BE6-BC96-0A5D4E7D5F85}" destId="{DCF60DB5-50F6-48A6-B8F4-DAB9AACE082B}" srcOrd="0" destOrd="2" presId="urn:microsoft.com/office/officeart/2005/8/layout/list1"/>
    <dgm:cxn modelId="{6BDD745F-821A-4E9E-96D8-B581139BFDF2}" type="presOf" srcId="{6A07ED40-3AFC-4044-BBDF-50AB3D150B66}" destId="{6B564573-19A6-4550-B7D2-86A37A5EA516}" srcOrd="0" destOrd="0" presId="urn:microsoft.com/office/officeart/2005/8/layout/list1"/>
    <dgm:cxn modelId="{E860C35F-CEEB-4103-8CAC-A795680EB986}" srcId="{492653A3-4B02-4B68-9D14-184626635957}" destId="{84CCB426-C765-47AC-A135-A881086EC343}" srcOrd="0" destOrd="0" parTransId="{A2C62E56-734A-4E51-BC0F-3627A89B8BA6}" sibTransId="{45251DC4-532E-4970-A870-0A40F680FEA8}"/>
    <dgm:cxn modelId="{06E95E42-5B17-485F-A522-81270D812779}" srcId="{6A07ED40-3AFC-4044-BBDF-50AB3D150B66}" destId="{5A57B7AD-8B21-460C-A814-AB3657AB3751}" srcOrd="1" destOrd="0" parTransId="{F528423A-BB8A-40AA-B73B-CA65F81E61CF}" sibTransId="{B6AC60EE-7165-4D11-8A3E-22C1A49D429C}"/>
    <dgm:cxn modelId="{28E79B44-17EC-456E-B084-93168B682406}" srcId="{DC6EB6C3-7DB3-4286-B1F4-32576BA64777}" destId="{5B8D7430-B6CA-43DB-9D00-1E50EEBE757F}" srcOrd="0" destOrd="0" parTransId="{207797BC-4258-4D92-A119-C212F468B3AE}" sibTransId="{2FCCB214-78E0-42FE-A6D6-28E5C604B27A}"/>
    <dgm:cxn modelId="{5C9A3D46-D426-436C-9940-44A1F02FAE84}" srcId="{6A07ED40-3AFC-4044-BBDF-50AB3D150B66}" destId="{2354869F-036E-49F7-BB52-F72E926B757F}" srcOrd="0" destOrd="0" parTransId="{14D8A369-BE1E-4B1D-9AF6-11CC76023696}" sibTransId="{3ACEBEC2-A954-4DC1-8BBE-5B398993AC24}"/>
    <dgm:cxn modelId="{8BA03C67-DFE0-40F0-984F-23F711DD321F}" srcId="{B68D064E-1E50-45EB-850D-13248FB5DC3D}" destId="{8B58BFB4-54E5-44E0-8DE1-95228928A926}" srcOrd="0" destOrd="0" parTransId="{392B95D9-294E-4C97-9AC0-CF5B61928328}" sibTransId="{8320A60B-5CCD-4F3A-AB44-C2DC30072869}"/>
    <dgm:cxn modelId="{925E3D49-5520-49CF-9615-F89DBA9AC84C}" type="presOf" srcId="{EFF272F2-C61E-4088-8975-48EAB38A25B4}" destId="{B01D0C38-D503-4D67-8CD7-B3BC2B70725F}" srcOrd="1" destOrd="0" presId="urn:microsoft.com/office/officeart/2005/8/layout/list1"/>
    <dgm:cxn modelId="{4F97FF6A-D3F2-49C6-ABB1-4F0AC13DCBC0}" type="presOf" srcId="{BB5D2C06-DDCC-476F-8D5B-96C0F5566ABD}" destId="{6A4FB559-F9EB-475F-9112-4A6387A79749}" srcOrd="0" destOrd="0" presId="urn:microsoft.com/office/officeart/2005/8/layout/list1"/>
    <dgm:cxn modelId="{D9DCC84C-A237-4E1D-8EA6-C00AA79ED6AC}" type="presOf" srcId="{8B58BFB4-54E5-44E0-8DE1-95228928A926}" destId="{26C3E6DA-929C-4303-BF9F-D6AD17BBD34E}" srcOrd="0" destOrd="0" presId="urn:microsoft.com/office/officeart/2005/8/layout/list1"/>
    <dgm:cxn modelId="{1DF8196D-D216-447A-B3BE-21FCF3F09B6A}" type="presOf" srcId="{2354869F-036E-49F7-BB52-F72E926B757F}" destId="{27B06B37-12AD-439D-ADFD-052BC62D36F7}" srcOrd="0" destOrd="0" presId="urn:microsoft.com/office/officeart/2005/8/layout/list1"/>
    <dgm:cxn modelId="{3F568170-5294-4343-9341-B75C53947453}" type="presOf" srcId="{DC6EB6C3-7DB3-4286-B1F4-32576BA64777}" destId="{A8DC0B75-A287-4E25-8D67-75D4CFF10A06}" srcOrd="1" destOrd="0" presId="urn:microsoft.com/office/officeart/2005/8/layout/list1"/>
    <dgm:cxn modelId="{FF49BE52-8863-43CF-A130-1CA07C21A6A5}" type="presOf" srcId="{06C24340-1A38-4530-8375-C63A5C95FACA}" destId="{6A4FB559-F9EB-475F-9112-4A6387A79749}" srcOrd="0" destOrd="1" presId="urn:microsoft.com/office/officeart/2005/8/layout/list1"/>
    <dgm:cxn modelId="{BE020253-51DB-46FF-8C18-7D71566979FD}" type="presOf" srcId="{DE4125A2-20B9-4A3F-A897-6B74B1C118DC}" destId="{4237836A-6F34-43C8-84B3-51C49EFC6CDB}" srcOrd="0" destOrd="1" presId="urn:microsoft.com/office/officeart/2005/8/layout/list1"/>
    <dgm:cxn modelId="{CBDE2A75-C4D5-472A-8766-73CD05F1612B}" type="presOf" srcId="{A1B17566-4210-4123-ADF4-EEB06B65C29E}" destId="{9976DC50-B98B-4948-875E-70A99B23E60E}" srcOrd="1" destOrd="0" presId="urn:microsoft.com/office/officeart/2005/8/layout/list1"/>
    <dgm:cxn modelId="{58E60880-AA02-4C3F-8CE4-90D2964BFBA7}" type="presOf" srcId="{B68D064E-1E50-45EB-850D-13248FB5DC3D}" destId="{56649D15-2DF8-40C5-9F9E-9B06DDF58FC0}" srcOrd="1" destOrd="0" presId="urn:microsoft.com/office/officeart/2005/8/layout/list1"/>
    <dgm:cxn modelId="{A8745283-AB3F-4EFF-BB70-A9ABBE4B6201}" type="presOf" srcId="{5B8D7430-B6CA-43DB-9D00-1E50EEBE757F}" destId="{4237836A-6F34-43C8-84B3-51C49EFC6CDB}" srcOrd="0" destOrd="0" presId="urn:microsoft.com/office/officeart/2005/8/layout/list1"/>
    <dgm:cxn modelId="{DA69089C-134B-4D3B-831E-7CDB3EC1D304}" type="presOf" srcId="{B68D064E-1E50-45EB-850D-13248FB5DC3D}" destId="{CD1491D4-6DEB-4AD8-9C09-E273BAB255B7}" srcOrd="0" destOrd="0" presId="urn:microsoft.com/office/officeart/2005/8/layout/list1"/>
    <dgm:cxn modelId="{A9E0BCA6-3C71-41EF-853E-824AE49CBF60}" srcId="{EFF272F2-C61E-4088-8975-48EAB38A25B4}" destId="{06C24340-1A38-4530-8375-C63A5C95FACA}" srcOrd="1" destOrd="0" parTransId="{45DBCCC8-4599-4F92-B20D-49370ADD2FF3}" sibTransId="{22CD4DC7-CEDD-48FA-B43A-6D14FCD18EBD}"/>
    <dgm:cxn modelId="{2077B4BA-9B2A-43F8-841F-530CFF3592E0}" srcId="{F40286B7-A3E2-4598-9482-DE07F742330C}" destId="{9497B3D6-F43F-4BE6-BC96-0A5D4E7D5F85}" srcOrd="0" destOrd="0" parTransId="{B5579747-4F8D-4495-A561-A338F72F3F29}" sibTransId="{78FF1E35-53F7-49CD-8205-8C5D5303A255}"/>
    <dgm:cxn modelId="{B0FD75C2-DB15-4776-947C-DA30BB29B73D}" srcId="{A1B17566-4210-4123-ADF4-EEB06B65C29E}" destId="{A588801D-9A7A-4350-AD50-42881F288649}" srcOrd="0" destOrd="0" parTransId="{FD9750D1-B76C-4059-BA35-8F2F8061E966}" sibTransId="{3BBF297D-6CF9-4B5E-BE8F-52095C0B50DA}"/>
    <dgm:cxn modelId="{6930E7C3-B473-45F0-AACD-E431128E0B75}" type="presOf" srcId="{492653A3-4B02-4B68-9D14-184626635957}" destId="{FC678AAE-9767-4813-9D24-8E6DAA7AF4EC}" srcOrd="1" destOrd="0" presId="urn:microsoft.com/office/officeart/2005/8/layout/list1"/>
    <dgm:cxn modelId="{23BDBFC6-4C2A-49C8-9314-A4A396FB991B}" srcId="{898E4BF0-488B-44EE-8A30-4886972C0007}" destId="{492653A3-4B02-4B68-9D14-184626635957}" srcOrd="1" destOrd="0" parTransId="{34B6BC55-E0B6-4148-94AF-77AB36968884}" sibTransId="{505A45E8-28E1-4FD5-A620-50E70190A5CD}"/>
    <dgm:cxn modelId="{1EB843D5-6AF4-4EF7-BDFD-E83343D867D7}" srcId="{898E4BF0-488B-44EE-8A30-4886972C0007}" destId="{B68D064E-1E50-45EB-850D-13248FB5DC3D}" srcOrd="2" destOrd="0" parTransId="{5B577499-29AF-4C3A-8D2E-5FF27E7E07C9}" sibTransId="{F58EC5F8-614E-4EA0-A7AE-C6E9B0418CB7}"/>
    <dgm:cxn modelId="{4F3B0CDD-1E4A-4405-BE99-B1E5DF2E4E34}" srcId="{898E4BF0-488B-44EE-8A30-4886972C0007}" destId="{DC6EB6C3-7DB3-4286-B1F4-32576BA64777}" srcOrd="0" destOrd="0" parTransId="{C98BFCA4-3EFF-418D-971B-4CEB4BAFD855}" sibTransId="{7AB5C499-CD7C-4BD4-93C2-DB6DDD2186FF}"/>
    <dgm:cxn modelId="{AA9441DD-C0E6-4816-ADCB-50E51550AC79}" srcId="{492653A3-4B02-4B68-9D14-184626635957}" destId="{F40286B7-A3E2-4598-9482-DE07F742330C}" srcOrd="1" destOrd="0" parTransId="{9CE177FC-7575-4400-BDA6-9E0B6318F58E}" sibTransId="{D4A97DD0-E99F-4A18-B404-AB5CF5B03F7F}"/>
    <dgm:cxn modelId="{863E15E1-F6F8-475E-A9FA-7AF657A389C8}" srcId="{898E4BF0-488B-44EE-8A30-4886972C0007}" destId="{EFF272F2-C61E-4088-8975-48EAB38A25B4}" srcOrd="5" destOrd="0" parTransId="{F9682186-0957-44F1-BE74-3F692F1C1454}" sibTransId="{D473FDB8-7B2A-42E2-9013-DB12016F03F5}"/>
    <dgm:cxn modelId="{FE375BEA-198C-4F66-88C9-C8F6D3B0E536}" type="presOf" srcId="{A1B17566-4210-4123-ADF4-EEB06B65C29E}" destId="{67A66D27-39AA-44EC-A92C-6D4B0C736E61}" srcOrd="0" destOrd="0" presId="urn:microsoft.com/office/officeart/2005/8/layout/list1"/>
    <dgm:cxn modelId="{1A23ADED-67E3-4808-ABC8-89006B0D766B}" srcId="{B68D064E-1E50-45EB-850D-13248FB5DC3D}" destId="{FA2E9F3C-E73D-4FDD-9870-F80AC6D7BD5A}" srcOrd="1" destOrd="0" parTransId="{C45B4A21-5106-49EA-AB6E-40A585307712}" sibTransId="{DFFE241A-9897-4421-A0DE-F6D6D3A94E71}"/>
    <dgm:cxn modelId="{BFA754F5-E8F2-4AD3-A1DF-B67D06DEF86E}" srcId="{898E4BF0-488B-44EE-8A30-4886972C0007}" destId="{6A07ED40-3AFC-4044-BBDF-50AB3D150B66}" srcOrd="3" destOrd="0" parTransId="{0F33C924-8D07-409F-B920-89FD42896CE6}" sibTransId="{73D404EF-CDD8-468A-A30A-0098CCCF53FE}"/>
    <dgm:cxn modelId="{406E6BF6-443F-4519-AA93-8A0034D6EEEA}" srcId="{EFF272F2-C61E-4088-8975-48EAB38A25B4}" destId="{BB5D2C06-DDCC-476F-8D5B-96C0F5566ABD}" srcOrd="0" destOrd="0" parTransId="{09992F57-F395-4DC2-8D9F-4903FFAE5433}" sibTransId="{D9C3927E-0339-4A55-8117-ADE924CF2D10}"/>
    <dgm:cxn modelId="{2CE048FC-883D-4F00-9419-93D508921F1F}" type="presOf" srcId="{84CCB426-C765-47AC-A135-A881086EC343}" destId="{DCF60DB5-50F6-48A6-B8F4-DAB9AACE082B}" srcOrd="0" destOrd="0" presId="urn:microsoft.com/office/officeart/2005/8/layout/list1"/>
    <dgm:cxn modelId="{1211881E-13F6-4A5A-83AA-B148726DADC9}" type="presParOf" srcId="{A22E12A5-4796-4162-B02C-52C077F5C32C}" destId="{125A8158-B83E-4F00-9997-BD02EF993374}" srcOrd="0" destOrd="0" presId="urn:microsoft.com/office/officeart/2005/8/layout/list1"/>
    <dgm:cxn modelId="{0F2636F9-F261-4F63-B6C0-6F3DB05DA88C}" type="presParOf" srcId="{125A8158-B83E-4F00-9997-BD02EF993374}" destId="{B266C479-21E8-40DF-95ED-068E109C596B}" srcOrd="0" destOrd="0" presId="urn:microsoft.com/office/officeart/2005/8/layout/list1"/>
    <dgm:cxn modelId="{76BFEA6B-D1FC-4874-8CAA-3BF19AAF23EE}" type="presParOf" srcId="{125A8158-B83E-4F00-9997-BD02EF993374}" destId="{A8DC0B75-A287-4E25-8D67-75D4CFF10A06}" srcOrd="1" destOrd="0" presId="urn:microsoft.com/office/officeart/2005/8/layout/list1"/>
    <dgm:cxn modelId="{F3801D57-97F2-4DF3-8E32-83E0947A14CD}" type="presParOf" srcId="{A22E12A5-4796-4162-B02C-52C077F5C32C}" destId="{E6395D52-7752-40C1-85B7-45ED63951A1F}" srcOrd="1" destOrd="0" presId="urn:microsoft.com/office/officeart/2005/8/layout/list1"/>
    <dgm:cxn modelId="{B7D739DF-2720-4CF8-AEC1-A7A1141C2CD7}" type="presParOf" srcId="{A22E12A5-4796-4162-B02C-52C077F5C32C}" destId="{4237836A-6F34-43C8-84B3-51C49EFC6CDB}" srcOrd="2" destOrd="0" presId="urn:microsoft.com/office/officeart/2005/8/layout/list1"/>
    <dgm:cxn modelId="{EA654604-A3B6-47EB-9CBC-2C2CD7FBDAE2}" type="presParOf" srcId="{A22E12A5-4796-4162-B02C-52C077F5C32C}" destId="{12C87470-B42C-4FAE-A43D-55B50E738C00}" srcOrd="3" destOrd="0" presId="urn:microsoft.com/office/officeart/2005/8/layout/list1"/>
    <dgm:cxn modelId="{1C27F77B-C588-47A0-AEA7-0A9682CA1F5B}" type="presParOf" srcId="{A22E12A5-4796-4162-B02C-52C077F5C32C}" destId="{6794E122-7311-4F1C-93F2-59BD6947C160}" srcOrd="4" destOrd="0" presId="urn:microsoft.com/office/officeart/2005/8/layout/list1"/>
    <dgm:cxn modelId="{2C55A274-C607-4C8E-943B-2FDF417FB6AA}" type="presParOf" srcId="{6794E122-7311-4F1C-93F2-59BD6947C160}" destId="{249995CE-66D3-48A4-924E-A4B02A1943D7}" srcOrd="0" destOrd="0" presId="urn:microsoft.com/office/officeart/2005/8/layout/list1"/>
    <dgm:cxn modelId="{D0ECDE29-CB5B-417E-B9A8-91B6BE194A8D}" type="presParOf" srcId="{6794E122-7311-4F1C-93F2-59BD6947C160}" destId="{FC678AAE-9767-4813-9D24-8E6DAA7AF4EC}" srcOrd="1" destOrd="0" presId="urn:microsoft.com/office/officeart/2005/8/layout/list1"/>
    <dgm:cxn modelId="{B39D1D3F-271F-48E5-B554-EAFD734692A0}" type="presParOf" srcId="{A22E12A5-4796-4162-B02C-52C077F5C32C}" destId="{10B06D4A-4F20-43C1-9A09-1B44A7C290B0}" srcOrd="5" destOrd="0" presId="urn:microsoft.com/office/officeart/2005/8/layout/list1"/>
    <dgm:cxn modelId="{CDC155EA-B589-426A-8B8D-D8281F204BA4}" type="presParOf" srcId="{A22E12A5-4796-4162-B02C-52C077F5C32C}" destId="{DCF60DB5-50F6-48A6-B8F4-DAB9AACE082B}" srcOrd="6" destOrd="0" presId="urn:microsoft.com/office/officeart/2005/8/layout/list1"/>
    <dgm:cxn modelId="{824E2E04-FB90-49AA-9924-287BD1D5A8BD}" type="presParOf" srcId="{A22E12A5-4796-4162-B02C-52C077F5C32C}" destId="{F46DF2A7-980B-4020-8498-14A5AE81B780}" srcOrd="7" destOrd="0" presId="urn:microsoft.com/office/officeart/2005/8/layout/list1"/>
    <dgm:cxn modelId="{C4A3883B-2F2A-4661-B9AD-1BA5CB17E01A}" type="presParOf" srcId="{A22E12A5-4796-4162-B02C-52C077F5C32C}" destId="{456BC75D-F336-4C80-8621-9EC89D2510E5}" srcOrd="8" destOrd="0" presId="urn:microsoft.com/office/officeart/2005/8/layout/list1"/>
    <dgm:cxn modelId="{47212C67-302D-467F-B63D-9172EF2EED93}" type="presParOf" srcId="{456BC75D-F336-4C80-8621-9EC89D2510E5}" destId="{CD1491D4-6DEB-4AD8-9C09-E273BAB255B7}" srcOrd="0" destOrd="0" presId="urn:microsoft.com/office/officeart/2005/8/layout/list1"/>
    <dgm:cxn modelId="{5B239356-764A-4ADC-B967-F70BD7FD75A7}" type="presParOf" srcId="{456BC75D-F336-4C80-8621-9EC89D2510E5}" destId="{56649D15-2DF8-40C5-9F9E-9B06DDF58FC0}" srcOrd="1" destOrd="0" presId="urn:microsoft.com/office/officeart/2005/8/layout/list1"/>
    <dgm:cxn modelId="{5BA0540B-63F1-473C-AF01-29AC9566C905}" type="presParOf" srcId="{A22E12A5-4796-4162-B02C-52C077F5C32C}" destId="{026B8094-0C90-4C60-8B37-64EA0E61AB99}" srcOrd="9" destOrd="0" presId="urn:microsoft.com/office/officeart/2005/8/layout/list1"/>
    <dgm:cxn modelId="{8C2BF660-C74E-42C6-8376-C2ADDF276A4A}" type="presParOf" srcId="{A22E12A5-4796-4162-B02C-52C077F5C32C}" destId="{26C3E6DA-929C-4303-BF9F-D6AD17BBD34E}" srcOrd="10" destOrd="0" presId="urn:microsoft.com/office/officeart/2005/8/layout/list1"/>
    <dgm:cxn modelId="{2D5CEBE4-A934-4A00-96E5-76D136985711}" type="presParOf" srcId="{A22E12A5-4796-4162-B02C-52C077F5C32C}" destId="{07F10203-5F22-42D0-9C7B-998C64F762B4}" srcOrd="11" destOrd="0" presId="urn:microsoft.com/office/officeart/2005/8/layout/list1"/>
    <dgm:cxn modelId="{3605DC02-9D67-4D8A-9816-4F3768A6E870}" type="presParOf" srcId="{A22E12A5-4796-4162-B02C-52C077F5C32C}" destId="{5E430725-94EA-4D06-A4FD-631EC9B4BFEF}" srcOrd="12" destOrd="0" presId="urn:microsoft.com/office/officeart/2005/8/layout/list1"/>
    <dgm:cxn modelId="{8391A7B1-13B2-4DF0-ADD9-CA48505C5CE6}" type="presParOf" srcId="{5E430725-94EA-4D06-A4FD-631EC9B4BFEF}" destId="{6B564573-19A6-4550-B7D2-86A37A5EA516}" srcOrd="0" destOrd="0" presId="urn:microsoft.com/office/officeart/2005/8/layout/list1"/>
    <dgm:cxn modelId="{4F096E14-997F-43AF-BF70-47ECD14F80E9}" type="presParOf" srcId="{5E430725-94EA-4D06-A4FD-631EC9B4BFEF}" destId="{5DEDCBD1-30FE-470E-BD00-EEA5E7F75031}" srcOrd="1" destOrd="0" presId="urn:microsoft.com/office/officeart/2005/8/layout/list1"/>
    <dgm:cxn modelId="{043660A8-2427-4C00-9ABB-A792CCC929AB}" type="presParOf" srcId="{A22E12A5-4796-4162-B02C-52C077F5C32C}" destId="{A6D25DA1-F6DC-43AE-AC4E-AC2E09FFF94B}" srcOrd="13" destOrd="0" presId="urn:microsoft.com/office/officeart/2005/8/layout/list1"/>
    <dgm:cxn modelId="{58421312-897E-45FC-BA4D-3D29A28F9764}" type="presParOf" srcId="{A22E12A5-4796-4162-B02C-52C077F5C32C}" destId="{27B06B37-12AD-439D-ADFD-052BC62D36F7}" srcOrd="14" destOrd="0" presId="urn:microsoft.com/office/officeart/2005/8/layout/list1"/>
    <dgm:cxn modelId="{BB3EAC8C-A7CA-4814-A59E-3BC465FDE2E2}" type="presParOf" srcId="{A22E12A5-4796-4162-B02C-52C077F5C32C}" destId="{F16BF0DA-6393-4B32-B09E-279395896B65}" srcOrd="15" destOrd="0" presId="urn:microsoft.com/office/officeart/2005/8/layout/list1"/>
    <dgm:cxn modelId="{6B189F1E-7E3C-4348-8C7B-BD94D74B5D96}" type="presParOf" srcId="{A22E12A5-4796-4162-B02C-52C077F5C32C}" destId="{D051A425-510B-42B0-B8E6-37BFCD0C4BEF}" srcOrd="16" destOrd="0" presId="urn:microsoft.com/office/officeart/2005/8/layout/list1"/>
    <dgm:cxn modelId="{108181D2-74FB-472E-A53B-3C7C0E56B8D2}" type="presParOf" srcId="{D051A425-510B-42B0-B8E6-37BFCD0C4BEF}" destId="{67A66D27-39AA-44EC-A92C-6D4B0C736E61}" srcOrd="0" destOrd="0" presId="urn:microsoft.com/office/officeart/2005/8/layout/list1"/>
    <dgm:cxn modelId="{2D23C3AF-E287-4FA0-B561-F1333F55F51E}" type="presParOf" srcId="{D051A425-510B-42B0-B8E6-37BFCD0C4BEF}" destId="{9976DC50-B98B-4948-875E-70A99B23E60E}" srcOrd="1" destOrd="0" presId="urn:microsoft.com/office/officeart/2005/8/layout/list1"/>
    <dgm:cxn modelId="{B0D01497-DEC5-4D17-BDC6-7D4547747313}" type="presParOf" srcId="{A22E12A5-4796-4162-B02C-52C077F5C32C}" destId="{81B4914D-560D-462E-8340-6988D599D5E2}" srcOrd="17" destOrd="0" presId="urn:microsoft.com/office/officeart/2005/8/layout/list1"/>
    <dgm:cxn modelId="{D1418AC9-B4A1-4A48-8DFF-B0EB5BE04E9E}" type="presParOf" srcId="{A22E12A5-4796-4162-B02C-52C077F5C32C}" destId="{37007C8C-96A5-4A64-9673-1E8B277A116A}" srcOrd="18" destOrd="0" presId="urn:microsoft.com/office/officeart/2005/8/layout/list1"/>
    <dgm:cxn modelId="{47C14956-FE70-44A1-A3B8-8DA77A4BA8BB}" type="presParOf" srcId="{A22E12A5-4796-4162-B02C-52C077F5C32C}" destId="{548BD19E-3912-46EF-BD1C-D9AF49412E49}" srcOrd="19" destOrd="0" presId="urn:microsoft.com/office/officeart/2005/8/layout/list1"/>
    <dgm:cxn modelId="{261D142D-E01A-4662-94FA-4ABB77CD107F}" type="presParOf" srcId="{A22E12A5-4796-4162-B02C-52C077F5C32C}" destId="{B8BE12FB-65E9-495C-9AD8-3087A64F61F7}" srcOrd="20" destOrd="0" presId="urn:microsoft.com/office/officeart/2005/8/layout/list1"/>
    <dgm:cxn modelId="{6F7483C0-F964-4686-B6AB-F9379B4E0CA3}" type="presParOf" srcId="{B8BE12FB-65E9-495C-9AD8-3087A64F61F7}" destId="{DA8B6EB0-C8E9-4E09-B4CF-044470E384D8}" srcOrd="0" destOrd="0" presId="urn:microsoft.com/office/officeart/2005/8/layout/list1"/>
    <dgm:cxn modelId="{5278106F-2FD4-4405-90B0-36CCC0FE53CC}" type="presParOf" srcId="{B8BE12FB-65E9-495C-9AD8-3087A64F61F7}" destId="{B01D0C38-D503-4D67-8CD7-B3BC2B70725F}" srcOrd="1" destOrd="0" presId="urn:microsoft.com/office/officeart/2005/8/layout/list1"/>
    <dgm:cxn modelId="{64A4725C-7449-4C19-9CAA-4B63127F7B6C}" type="presParOf" srcId="{A22E12A5-4796-4162-B02C-52C077F5C32C}" destId="{C55D78F7-B95C-4026-8C3D-56EE7328585A}" srcOrd="21" destOrd="0" presId="urn:microsoft.com/office/officeart/2005/8/layout/list1"/>
    <dgm:cxn modelId="{98DCE704-F1F1-41AA-B611-BFA807560D8A}" type="presParOf" srcId="{A22E12A5-4796-4162-B02C-52C077F5C32C}" destId="{6A4FB559-F9EB-475F-9112-4A6387A7974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A89F16-B2ED-419B-A0B5-3C6C0F783FC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36D762E-A543-419E-A2E9-239491690ACD}">
      <dgm:prSet/>
      <dgm:spPr/>
      <dgm:t>
        <a:bodyPr/>
        <a:lstStyle/>
        <a:p>
          <a:r>
            <a:rPr lang="en-US">
              <a:hlinkClick xmlns:r="http://schemas.openxmlformats.org/officeDocument/2006/relationships" r:id="rId1"/>
            </a:rPr>
            <a:t>https://www.youtube.com/watch?v=neySeor_vAk</a:t>
          </a:r>
          <a:endParaRPr lang="en-US"/>
        </a:p>
      </dgm:t>
    </dgm:pt>
    <dgm:pt modelId="{E642710F-C98D-461D-8002-CC4850FEC506}" type="parTrans" cxnId="{ABEA0112-77C5-407D-80D7-B333DAED9252}">
      <dgm:prSet/>
      <dgm:spPr/>
      <dgm:t>
        <a:bodyPr/>
        <a:lstStyle/>
        <a:p>
          <a:endParaRPr lang="en-US"/>
        </a:p>
      </dgm:t>
    </dgm:pt>
    <dgm:pt modelId="{CD26DA50-B051-498E-BCAC-828A59158F96}" type="sibTrans" cxnId="{ABEA0112-77C5-407D-80D7-B333DAED9252}">
      <dgm:prSet/>
      <dgm:spPr/>
      <dgm:t>
        <a:bodyPr/>
        <a:lstStyle/>
        <a:p>
          <a:endParaRPr lang="en-US"/>
        </a:p>
      </dgm:t>
    </dgm:pt>
    <dgm:pt modelId="{574ACB98-AAA1-481C-983C-27E3A3E0E9AB}">
      <dgm:prSet/>
      <dgm:spPr/>
      <dgm:t>
        <a:bodyPr/>
        <a:lstStyle/>
        <a:p>
          <a:r>
            <a:rPr lang="en-US">
              <a:hlinkClick xmlns:r="http://schemas.openxmlformats.org/officeDocument/2006/relationships" r:id="rId2"/>
            </a:rPr>
            <a:t>https://www.youtube.com/watch?v=KIlSZIFkgP4</a:t>
          </a:r>
          <a:endParaRPr lang="en-US"/>
        </a:p>
      </dgm:t>
    </dgm:pt>
    <dgm:pt modelId="{1ED0554D-13FD-4073-B2D2-ABE6A6FF31A9}" type="parTrans" cxnId="{9715DA0E-A014-4979-99EF-4E63F4E227BF}">
      <dgm:prSet/>
      <dgm:spPr/>
      <dgm:t>
        <a:bodyPr/>
        <a:lstStyle/>
        <a:p>
          <a:endParaRPr lang="en-US"/>
        </a:p>
      </dgm:t>
    </dgm:pt>
    <dgm:pt modelId="{C950602E-D269-4FE7-B819-7E649A80FE36}" type="sibTrans" cxnId="{9715DA0E-A014-4979-99EF-4E63F4E227BF}">
      <dgm:prSet/>
      <dgm:spPr/>
      <dgm:t>
        <a:bodyPr/>
        <a:lstStyle/>
        <a:p>
          <a:endParaRPr lang="en-US"/>
        </a:p>
      </dgm:t>
    </dgm:pt>
    <dgm:pt modelId="{FB673274-3458-414E-81D9-32ADCF352F29}">
      <dgm:prSet/>
      <dgm:spPr/>
      <dgm:t>
        <a:bodyPr/>
        <a:lstStyle/>
        <a:p>
          <a:r>
            <a:rPr lang="en-US">
              <a:hlinkClick xmlns:r="http://schemas.openxmlformats.org/officeDocument/2006/relationships" r:id="rId3"/>
            </a:rPr>
            <a:t>https://www.youtube.com/watch?v=a9_oMNSgX2g</a:t>
          </a:r>
          <a:endParaRPr lang="en-US"/>
        </a:p>
      </dgm:t>
    </dgm:pt>
    <dgm:pt modelId="{173BEB02-2563-47A6-9086-D60DBF5EA9BD}" type="parTrans" cxnId="{62247DB4-B83E-44BA-9E6A-13D9EE1CF366}">
      <dgm:prSet/>
      <dgm:spPr/>
      <dgm:t>
        <a:bodyPr/>
        <a:lstStyle/>
        <a:p>
          <a:endParaRPr lang="en-US"/>
        </a:p>
      </dgm:t>
    </dgm:pt>
    <dgm:pt modelId="{80239888-DB96-4A8C-9E15-CD1E6BD1D99A}" type="sibTrans" cxnId="{62247DB4-B83E-44BA-9E6A-13D9EE1CF366}">
      <dgm:prSet/>
      <dgm:spPr/>
      <dgm:t>
        <a:bodyPr/>
        <a:lstStyle/>
        <a:p>
          <a:endParaRPr lang="en-US"/>
        </a:p>
      </dgm:t>
    </dgm:pt>
    <dgm:pt modelId="{34366706-175F-451C-8F6C-F59179D10478}">
      <dgm:prSet/>
      <dgm:spPr/>
      <dgm:t>
        <a:bodyPr/>
        <a:lstStyle/>
        <a:p>
          <a:r>
            <a:rPr lang="en-US"/>
            <a:t>Git : </a:t>
          </a:r>
          <a:r>
            <a:rPr lang="en-US">
              <a:hlinkClick xmlns:r="http://schemas.openxmlformats.org/officeDocument/2006/relationships" r:id="rId4"/>
            </a:rPr>
            <a:t>https://www.youtube.com/watch?v=r63f51ce84A</a:t>
          </a:r>
          <a:endParaRPr lang="en-US"/>
        </a:p>
      </dgm:t>
    </dgm:pt>
    <dgm:pt modelId="{B77DCC4B-2F7E-4353-AB22-754BDCD9AEE2}" type="parTrans" cxnId="{13EE3D5E-86A6-4935-91D3-CC536E198854}">
      <dgm:prSet/>
      <dgm:spPr/>
      <dgm:t>
        <a:bodyPr/>
        <a:lstStyle/>
        <a:p>
          <a:endParaRPr lang="en-US"/>
        </a:p>
      </dgm:t>
    </dgm:pt>
    <dgm:pt modelId="{A2C4FF6B-7027-424F-8E31-3DAC7C95C886}" type="sibTrans" cxnId="{13EE3D5E-86A6-4935-91D3-CC536E198854}">
      <dgm:prSet/>
      <dgm:spPr/>
      <dgm:t>
        <a:bodyPr/>
        <a:lstStyle/>
        <a:p>
          <a:endParaRPr lang="en-US"/>
        </a:p>
      </dgm:t>
    </dgm:pt>
    <dgm:pt modelId="{04E5B1CD-241C-4E6A-88D7-B56D5CD36261}">
      <dgm:prSet/>
      <dgm:spPr/>
      <dgm:t>
        <a:bodyPr/>
        <a:lstStyle/>
        <a:p>
          <a:r>
            <a:rPr lang="en-US"/>
            <a:t>Jenkins : </a:t>
          </a:r>
          <a:r>
            <a:rPr lang="en-US">
              <a:hlinkClick xmlns:r="http://schemas.openxmlformats.org/officeDocument/2006/relationships" r:id="rId5"/>
            </a:rPr>
            <a:t>https://www.youtube.com/watch?v=LFDrDnKPOTg</a:t>
          </a:r>
          <a:endParaRPr lang="en-US"/>
        </a:p>
      </dgm:t>
    </dgm:pt>
    <dgm:pt modelId="{6C9ABC90-ADCB-40EA-8CA5-ECC4BAA0AE3D}" type="parTrans" cxnId="{12AF7E56-EFC2-4721-8155-D16C138425B7}">
      <dgm:prSet/>
      <dgm:spPr/>
      <dgm:t>
        <a:bodyPr/>
        <a:lstStyle/>
        <a:p>
          <a:endParaRPr lang="en-US"/>
        </a:p>
      </dgm:t>
    </dgm:pt>
    <dgm:pt modelId="{EE5B635D-56C3-4125-A44A-12B724BC8DF4}" type="sibTrans" cxnId="{12AF7E56-EFC2-4721-8155-D16C138425B7}">
      <dgm:prSet/>
      <dgm:spPr/>
      <dgm:t>
        <a:bodyPr/>
        <a:lstStyle/>
        <a:p>
          <a:endParaRPr lang="en-US"/>
        </a:p>
      </dgm:t>
    </dgm:pt>
    <dgm:pt modelId="{3DE49BC7-1D85-4C4B-A9EB-0139C247F009}" type="pres">
      <dgm:prSet presAssocID="{12A89F16-B2ED-419B-A0B5-3C6C0F783FCA}" presName="linear" presStyleCnt="0">
        <dgm:presLayoutVars>
          <dgm:animLvl val="lvl"/>
          <dgm:resizeHandles val="exact"/>
        </dgm:presLayoutVars>
      </dgm:prSet>
      <dgm:spPr/>
    </dgm:pt>
    <dgm:pt modelId="{BC2BC93C-FC48-4D73-9AD1-9FDB09D39F64}" type="pres">
      <dgm:prSet presAssocID="{036D762E-A543-419E-A2E9-239491690ACD}" presName="parentText" presStyleLbl="node1" presStyleIdx="0" presStyleCnt="5">
        <dgm:presLayoutVars>
          <dgm:chMax val="0"/>
          <dgm:bulletEnabled val="1"/>
        </dgm:presLayoutVars>
      </dgm:prSet>
      <dgm:spPr/>
    </dgm:pt>
    <dgm:pt modelId="{612CAB54-6FF7-4765-B2C2-22C9CB3CFB02}" type="pres">
      <dgm:prSet presAssocID="{CD26DA50-B051-498E-BCAC-828A59158F96}" presName="spacer" presStyleCnt="0"/>
      <dgm:spPr/>
    </dgm:pt>
    <dgm:pt modelId="{88A4574E-7D3C-47C0-B1FE-285BE4DD1C87}" type="pres">
      <dgm:prSet presAssocID="{574ACB98-AAA1-481C-983C-27E3A3E0E9AB}" presName="parentText" presStyleLbl="node1" presStyleIdx="1" presStyleCnt="5">
        <dgm:presLayoutVars>
          <dgm:chMax val="0"/>
          <dgm:bulletEnabled val="1"/>
        </dgm:presLayoutVars>
      </dgm:prSet>
      <dgm:spPr/>
    </dgm:pt>
    <dgm:pt modelId="{EF4102D2-AAA1-40B7-90BF-9C6D78D2CA65}" type="pres">
      <dgm:prSet presAssocID="{C950602E-D269-4FE7-B819-7E649A80FE36}" presName="spacer" presStyleCnt="0"/>
      <dgm:spPr/>
    </dgm:pt>
    <dgm:pt modelId="{5BC8DF80-4B73-42F6-968B-085A97C53010}" type="pres">
      <dgm:prSet presAssocID="{FB673274-3458-414E-81D9-32ADCF352F29}" presName="parentText" presStyleLbl="node1" presStyleIdx="2" presStyleCnt="5">
        <dgm:presLayoutVars>
          <dgm:chMax val="0"/>
          <dgm:bulletEnabled val="1"/>
        </dgm:presLayoutVars>
      </dgm:prSet>
      <dgm:spPr/>
    </dgm:pt>
    <dgm:pt modelId="{28B6AAF5-C29D-40FF-A8E7-C0C355D14324}" type="pres">
      <dgm:prSet presAssocID="{80239888-DB96-4A8C-9E15-CD1E6BD1D99A}" presName="spacer" presStyleCnt="0"/>
      <dgm:spPr/>
    </dgm:pt>
    <dgm:pt modelId="{28F16117-FA5A-4CC7-A0AA-88EB310E97E1}" type="pres">
      <dgm:prSet presAssocID="{34366706-175F-451C-8F6C-F59179D10478}" presName="parentText" presStyleLbl="node1" presStyleIdx="3" presStyleCnt="5">
        <dgm:presLayoutVars>
          <dgm:chMax val="0"/>
          <dgm:bulletEnabled val="1"/>
        </dgm:presLayoutVars>
      </dgm:prSet>
      <dgm:spPr/>
    </dgm:pt>
    <dgm:pt modelId="{559187E8-912B-4E94-83F2-53CF4190A10E}" type="pres">
      <dgm:prSet presAssocID="{A2C4FF6B-7027-424F-8E31-3DAC7C95C886}" presName="spacer" presStyleCnt="0"/>
      <dgm:spPr/>
    </dgm:pt>
    <dgm:pt modelId="{29A49903-B0D9-499A-AF40-6B1BE8F3EDE4}" type="pres">
      <dgm:prSet presAssocID="{04E5B1CD-241C-4E6A-88D7-B56D5CD36261}" presName="parentText" presStyleLbl="node1" presStyleIdx="4" presStyleCnt="5">
        <dgm:presLayoutVars>
          <dgm:chMax val="0"/>
          <dgm:bulletEnabled val="1"/>
        </dgm:presLayoutVars>
      </dgm:prSet>
      <dgm:spPr/>
    </dgm:pt>
  </dgm:ptLst>
  <dgm:cxnLst>
    <dgm:cxn modelId="{9715DA0E-A014-4979-99EF-4E63F4E227BF}" srcId="{12A89F16-B2ED-419B-A0B5-3C6C0F783FCA}" destId="{574ACB98-AAA1-481C-983C-27E3A3E0E9AB}" srcOrd="1" destOrd="0" parTransId="{1ED0554D-13FD-4073-B2D2-ABE6A6FF31A9}" sibTransId="{C950602E-D269-4FE7-B819-7E649A80FE36}"/>
    <dgm:cxn modelId="{ABEA0112-77C5-407D-80D7-B333DAED9252}" srcId="{12A89F16-B2ED-419B-A0B5-3C6C0F783FCA}" destId="{036D762E-A543-419E-A2E9-239491690ACD}" srcOrd="0" destOrd="0" parTransId="{E642710F-C98D-461D-8002-CC4850FEC506}" sibTransId="{CD26DA50-B051-498E-BCAC-828A59158F96}"/>
    <dgm:cxn modelId="{A7A99E31-D476-40D0-80E1-6FB98E694A28}" type="presOf" srcId="{04E5B1CD-241C-4E6A-88D7-B56D5CD36261}" destId="{29A49903-B0D9-499A-AF40-6B1BE8F3EDE4}" srcOrd="0" destOrd="0" presId="urn:microsoft.com/office/officeart/2005/8/layout/vList2"/>
    <dgm:cxn modelId="{41880A3A-6D9E-4156-8F06-68B7C4330858}" type="presOf" srcId="{34366706-175F-451C-8F6C-F59179D10478}" destId="{28F16117-FA5A-4CC7-A0AA-88EB310E97E1}" srcOrd="0" destOrd="0" presId="urn:microsoft.com/office/officeart/2005/8/layout/vList2"/>
    <dgm:cxn modelId="{3736723A-4260-463E-A0FD-E32039D94CD6}" type="presOf" srcId="{574ACB98-AAA1-481C-983C-27E3A3E0E9AB}" destId="{88A4574E-7D3C-47C0-B1FE-285BE4DD1C87}" srcOrd="0" destOrd="0" presId="urn:microsoft.com/office/officeart/2005/8/layout/vList2"/>
    <dgm:cxn modelId="{F55E255C-D4F0-41ED-8843-FD873FD43BE0}" type="presOf" srcId="{FB673274-3458-414E-81D9-32ADCF352F29}" destId="{5BC8DF80-4B73-42F6-968B-085A97C53010}" srcOrd="0" destOrd="0" presId="urn:microsoft.com/office/officeart/2005/8/layout/vList2"/>
    <dgm:cxn modelId="{13EE3D5E-86A6-4935-91D3-CC536E198854}" srcId="{12A89F16-B2ED-419B-A0B5-3C6C0F783FCA}" destId="{34366706-175F-451C-8F6C-F59179D10478}" srcOrd="3" destOrd="0" parTransId="{B77DCC4B-2F7E-4353-AB22-754BDCD9AEE2}" sibTransId="{A2C4FF6B-7027-424F-8E31-3DAC7C95C886}"/>
    <dgm:cxn modelId="{2AACAE54-3F28-4B1F-A656-96DA09E5AD70}" type="presOf" srcId="{036D762E-A543-419E-A2E9-239491690ACD}" destId="{BC2BC93C-FC48-4D73-9AD1-9FDB09D39F64}" srcOrd="0" destOrd="0" presId="urn:microsoft.com/office/officeart/2005/8/layout/vList2"/>
    <dgm:cxn modelId="{12AF7E56-EFC2-4721-8155-D16C138425B7}" srcId="{12A89F16-B2ED-419B-A0B5-3C6C0F783FCA}" destId="{04E5B1CD-241C-4E6A-88D7-B56D5CD36261}" srcOrd="4" destOrd="0" parTransId="{6C9ABC90-ADCB-40EA-8CA5-ECC4BAA0AE3D}" sibTransId="{EE5B635D-56C3-4125-A44A-12B724BC8DF4}"/>
    <dgm:cxn modelId="{18B915A6-D80B-4D14-8007-A195982F2A9A}" type="presOf" srcId="{12A89F16-B2ED-419B-A0B5-3C6C0F783FCA}" destId="{3DE49BC7-1D85-4C4B-A9EB-0139C247F009}" srcOrd="0" destOrd="0" presId="urn:microsoft.com/office/officeart/2005/8/layout/vList2"/>
    <dgm:cxn modelId="{62247DB4-B83E-44BA-9E6A-13D9EE1CF366}" srcId="{12A89F16-B2ED-419B-A0B5-3C6C0F783FCA}" destId="{FB673274-3458-414E-81D9-32ADCF352F29}" srcOrd="2" destOrd="0" parTransId="{173BEB02-2563-47A6-9086-D60DBF5EA9BD}" sibTransId="{80239888-DB96-4A8C-9E15-CD1E6BD1D99A}"/>
    <dgm:cxn modelId="{55FA155A-91BF-4CCC-A33B-9EFE1FBD88E0}" type="presParOf" srcId="{3DE49BC7-1D85-4C4B-A9EB-0139C247F009}" destId="{BC2BC93C-FC48-4D73-9AD1-9FDB09D39F64}" srcOrd="0" destOrd="0" presId="urn:microsoft.com/office/officeart/2005/8/layout/vList2"/>
    <dgm:cxn modelId="{60458937-1F80-4CCC-8A71-0D8D80E1F627}" type="presParOf" srcId="{3DE49BC7-1D85-4C4B-A9EB-0139C247F009}" destId="{612CAB54-6FF7-4765-B2C2-22C9CB3CFB02}" srcOrd="1" destOrd="0" presId="urn:microsoft.com/office/officeart/2005/8/layout/vList2"/>
    <dgm:cxn modelId="{DF27F8EB-A65F-4767-95E3-002810145A2A}" type="presParOf" srcId="{3DE49BC7-1D85-4C4B-A9EB-0139C247F009}" destId="{88A4574E-7D3C-47C0-B1FE-285BE4DD1C87}" srcOrd="2" destOrd="0" presId="urn:microsoft.com/office/officeart/2005/8/layout/vList2"/>
    <dgm:cxn modelId="{8737AF15-EBF0-42E9-8A7D-D1C7ABBFBEF8}" type="presParOf" srcId="{3DE49BC7-1D85-4C4B-A9EB-0139C247F009}" destId="{EF4102D2-AAA1-40B7-90BF-9C6D78D2CA65}" srcOrd="3" destOrd="0" presId="urn:microsoft.com/office/officeart/2005/8/layout/vList2"/>
    <dgm:cxn modelId="{C30CF27C-983E-45EE-8840-D97445B6FA2A}" type="presParOf" srcId="{3DE49BC7-1D85-4C4B-A9EB-0139C247F009}" destId="{5BC8DF80-4B73-42F6-968B-085A97C53010}" srcOrd="4" destOrd="0" presId="urn:microsoft.com/office/officeart/2005/8/layout/vList2"/>
    <dgm:cxn modelId="{865F8AF2-CC0B-4CA9-8AEE-90CF8719A381}" type="presParOf" srcId="{3DE49BC7-1D85-4C4B-A9EB-0139C247F009}" destId="{28B6AAF5-C29D-40FF-A8E7-C0C355D14324}" srcOrd="5" destOrd="0" presId="urn:microsoft.com/office/officeart/2005/8/layout/vList2"/>
    <dgm:cxn modelId="{23B800E4-CE3A-4866-9B17-2510025B7965}" type="presParOf" srcId="{3DE49BC7-1D85-4C4B-A9EB-0139C247F009}" destId="{28F16117-FA5A-4CC7-A0AA-88EB310E97E1}" srcOrd="6" destOrd="0" presId="urn:microsoft.com/office/officeart/2005/8/layout/vList2"/>
    <dgm:cxn modelId="{5D6CD0EE-A07B-4F86-9942-3C448F58613D}" type="presParOf" srcId="{3DE49BC7-1D85-4C4B-A9EB-0139C247F009}" destId="{559187E8-912B-4E94-83F2-53CF4190A10E}" srcOrd="7" destOrd="0" presId="urn:microsoft.com/office/officeart/2005/8/layout/vList2"/>
    <dgm:cxn modelId="{A0398984-3A73-413C-B58C-3C622CBFACB3}" type="presParOf" srcId="{3DE49BC7-1D85-4C4B-A9EB-0139C247F009}" destId="{29A49903-B0D9-499A-AF40-6B1BE8F3EDE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5BF6DA-6B95-4977-8A73-05731031AC0E}"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9B3CDBDD-4F72-4134-8FC1-48C6488BA5F1}">
      <dgm:prSet/>
      <dgm:spPr/>
      <dgm:t>
        <a:bodyPr/>
        <a:lstStyle/>
        <a:p>
          <a:r>
            <a:rPr lang="en-US"/>
            <a:t>Sign up</a:t>
          </a:r>
        </a:p>
      </dgm:t>
    </dgm:pt>
    <dgm:pt modelId="{DA2E25D6-890B-4939-8ACB-27316564D0FE}" type="parTrans" cxnId="{1E75C891-D52E-46F5-A3FF-8A2C466293CA}">
      <dgm:prSet/>
      <dgm:spPr/>
      <dgm:t>
        <a:bodyPr/>
        <a:lstStyle/>
        <a:p>
          <a:endParaRPr lang="en-US"/>
        </a:p>
      </dgm:t>
    </dgm:pt>
    <dgm:pt modelId="{0533844E-C23B-47DA-9734-F83F221E7784}" type="sibTrans" cxnId="{1E75C891-D52E-46F5-A3FF-8A2C466293CA}">
      <dgm:prSet/>
      <dgm:spPr/>
      <dgm:t>
        <a:bodyPr/>
        <a:lstStyle/>
        <a:p>
          <a:endParaRPr lang="en-US"/>
        </a:p>
      </dgm:t>
    </dgm:pt>
    <dgm:pt modelId="{E7A775F9-277B-48CE-8B7A-E5514F20C77C}">
      <dgm:prSet/>
      <dgm:spPr/>
      <dgm:t>
        <a:bodyPr/>
        <a:lstStyle/>
        <a:p>
          <a:r>
            <a:rPr lang="en-US"/>
            <a:t>Sign up at GitHub</a:t>
          </a:r>
        </a:p>
      </dgm:t>
    </dgm:pt>
    <dgm:pt modelId="{9D62766B-71CF-4017-8297-A00D45B68C65}" type="parTrans" cxnId="{C9026B0A-2D02-4F17-8EFE-33E42B946D06}">
      <dgm:prSet/>
      <dgm:spPr/>
      <dgm:t>
        <a:bodyPr/>
        <a:lstStyle/>
        <a:p>
          <a:endParaRPr lang="en-US"/>
        </a:p>
      </dgm:t>
    </dgm:pt>
    <dgm:pt modelId="{54E8C85C-8187-4A96-8EE4-37D094C35B4D}" type="sibTrans" cxnId="{C9026B0A-2D02-4F17-8EFE-33E42B946D06}">
      <dgm:prSet/>
      <dgm:spPr/>
      <dgm:t>
        <a:bodyPr/>
        <a:lstStyle/>
        <a:p>
          <a:endParaRPr lang="en-US"/>
        </a:p>
      </dgm:t>
    </dgm:pt>
    <dgm:pt modelId="{5EB431D6-0980-4D7D-98F0-C3DECE779012}">
      <dgm:prSet/>
      <dgm:spPr/>
      <dgm:t>
        <a:bodyPr/>
        <a:lstStyle/>
        <a:p>
          <a:r>
            <a:rPr lang="en-US"/>
            <a:t>Set</a:t>
          </a:r>
        </a:p>
      </dgm:t>
    </dgm:pt>
    <dgm:pt modelId="{4DE49E00-E9D4-4BF8-9CF4-2C1BA90C7D2D}" type="parTrans" cxnId="{84A552F2-E42C-4EEF-80C6-2A882B604123}">
      <dgm:prSet/>
      <dgm:spPr/>
      <dgm:t>
        <a:bodyPr/>
        <a:lstStyle/>
        <a:p>
          <a:endParaRPr lang="en-US"/>
        </a:p>
      </dgm:t>
    </dgm:pt>
    <dgm:pt modelId="{5961D2FB-D07E-4A70-A9E2-1F9D9C1961E4}" type="sibTrans" cxnId="{84A552F2-E42C-4EEF-80C6-2A882B604123}">
      <dgm:prSet/>
      <dgm:spPr/>
      <dgm:t>
        <a:bodyPr/>
        <a:lstStyle/>
        <a:p>
          <a:endParaRPr lang="en-US"/>
        </a:p>
      </dgm:t>
    </dgm:pt>
    <dgm:pt modelId="{83724AA7-9191-42A9-89C8-94ABA473F477}">
      <dgm:prSet/>
      <dgm:spPr/>
      <dgm:t>
        <a:bodyPr/>
        <a:lstStyle/>
        <a:p>
          <a:r>
            <a:rPr lang="en-US"/>
            <a:t>Set-up git client on your machine.</a:t>
          </a:r>
        </a:p>
      </dgm:t>
    </dgm:pt>
    <dgm:pt modelId="{FA13A539-EC05-46DD-B274-D217A6F6CEF8}" type="parTrans" cxnId="{52BEF739-EB9C-49EB-A377-D78C042E12C8}">
      <dgm:prSet/>
      <dgm:spPr/>
      <dgm:t>
        <a:bodyPr/>
        <a:lstStyle/>
        <a:p>
          <a:endParaRPr lang="en-US"/>
        </a:p>
      </dgm:t>
    </dgm:pt>
    <dgm:pt modelId="{6C6CAB6A-0558-4976-81AF-B6E0EA3D743A}" type="sibTrans" cxnId="{52BEF739-EB9C-49EB-A377-D78C042E12C8}">
      <dgm:prSet/>
      <dgm:spPr/>
      <dgm:t>
        <a:bodyPr/>
        <a:lstStyle/>
        <a:p>
          <a:endParaRPr lang="en-US"/>
        </a:p>
      </dgm:t>
    </dgm:pt>
    <dgm:pt modelId="{5251CCEE-5BBE-49D3-8E68-41EEA48C01AE}">
      <dgm:prSet/>
      <dgm:spPr/>
      <dgm:t>
        <a:bodyPr/>
        <a:lstStyle/>
        <a:p>
          <a:r>
            <a:rPr lang="en-US"/>
            <a:t>Learn</a:t>
          </a:r>
        </a:p>
      </dgm:t>
    </dgm:pt>
    <dgm:pt modelId="{0B0B7430-5279-493F-8E65-10C9E7C04840}" type="parTrans" cxnId="{56896F76-5788-4944-9587-C5587BA07355}">
      <dgm:prSet/>
      <dgm:spPr/>
      <dgm:t>
        <a:bodyPr/>
        <a:lstStyle/>
        <a:p>
          <a:endParaRPr lang="en-US"/>
        </a:p>
      </dgm:t>
    </dgm:pt>
    <dgm:pt modelId="{5F1BCA37-AE66-4AAB-B5FD-ED8855E3C021}" type="sibTrans" cxnId="{56896F76-5788-4944-9587-C5587BA07355}">
      <dgm:prSet/>
      <dgm:spPr/>
      <dgm:t>
        <a:bodyPr/>
        <a:lstStyle/>
        <a:p>
          <a:endParaRPr lang="en-US"/>
        </a:p>
      </dgm:t>
    </dgm:pt>
    <dgm:pt modelId="{C6F8F22F-9239-4075-A1ED-67D35A5AAFE7}">
      <dgm:prSet/>
      <dgm:spPr/>
      <dgm:t>
        <a:bodyPr/>
        <a:lstStyle/>
        <a:p>
          <a:r>
            <a:rPr lang="en-US"/>
            <a:t>Learn basic git commands</a:t>
          </a:r>
        </a:p>
      </dgm:t>
    </dgm:pt>
    <dgm:pt modelId="{7A3320BA-691F-47B4-B430-5F7BA41399C9}" type="parTrans" cxnId="{1B6EF50D-B11E-4479-80E3-11098B085ACE}">
      <dgm:prSet/>
      <dgm:spPr/>
      <dgm:t>
        <a:bodyPr/>
        <a:lstStyle/>
        <a:p>
          <a:endParaRPr lang="en-US"/>
        </a:p>
      </dgm:t>
    </dgm:pt>
    <dgm:pt modelId="{200C2AA3-5748-4E92-ABEB-1B6882797AA0}" type="sibTrans" cxnId="{1B6EF50D-B11E-4479-80E3-11098B085ACE}">
      <dgm:prSet/>
      <dgm:spPr/>
      <dgm:t>
        <a:bodyPr/>
        <a:lstStyle/>
        <a:p>
          <a:endParaRPr lang="en-US"/>
        </a:p>
      </dgm:t>
    </dgm:pt>
    <dgm:pt modelId="{30D98CEE-C3A5-42E0-8A77-16C2F0C60892}">
      <dgm:prSet/>
      <dgm:spPr/>
      <dgm:t>
        <a:bodyPr/>
        <a:lstStyle/>
        <a:p>
          <a:r>
            <a:rPr lang="en-US"/>
            <a:t>Push</a:t>
          </a:r>
        </a:p>
      </dgm:t>
    </dgm:pt>
    <dgm:pt modelId="{DA02BC0D-6DD5-45D5-9203-A2B5070E72A7}" type="parTrans" cxnId="{6600E2FB-E3E9-4F81-B189-EEF97CAAC2D2}">
      <dgm:prSet/>
      <dgm:spPr/>
      <dgm:t>
        <a:bodyPr/>
        <a:lstStyle/>
        <a:p>
          <a:endParaRPr lang="en-US"/>
        </a:p>
      </dgm:t>
    </dgm:pt>
    <dgm:pt modelId="{1E422716-77A6-4FE6-8586-280C4187ACFA}" type="sibTrans" cxnId="{6600E2FB-E3E9-4F81-B189-EEF97CAAC2D2}">
      <dgm:prSet/>
      <dgm:spPr/>
      <dgm:t>
        <a:bodyPr/>
        <a:lstStyle/>
        <a:p>
          <a:endParaRPr lang="en-US"/>
        </a:p>
      </dgm:t>
    </dgm:pt>
    <dgm:pt modelId="{3E63CDB8-D671-4117-8E69-57838C1887C4}">
      <dgm:prSet/>
      <dgm:spPr/>
      <dgm:t>
        <a:bodyPr/>
        <a:lstStyle/>
        <a:p>
          <a:r>
            <a:rPr lang="en-US"/>
            <a:t>Push last-week`s code to your account for submission before the deadline. </a:t>
          </a:r>
        </a:p>
      </dgm:t>
    </dgm:pt>
    <dgm:pt modelId="{441AA3FA-BD6D-4604-9A64-2DA4D2C6C448}" type="parTrans" cxnId="{8A09933B-7F17-4F9D-ABF2-E2C0E47C30A2}">
      <dgm:prSet/>
      <dgm:spPr/>
      <dgm:t>
        <a:bodyPr/>
        <a:lstStyle/>
        <a:p>
          <a:endParaRPr lang="en-US"/>
        </a:p>
      </dgm:t>
    </dgm:pt>
    <dgm:pt modelId="{FEEA1A6D-71BD-464B-A08E-4DBDE8CF3197}" type="sibTrans" cxnId="{8A09933B-7F17-4F9D-ABF2-E2C0E47C30A2}">
      <dgm:prSet/>
      <dgm:spPr/>
      <dgm:t>
        <a:bodyPr/>
        <a:lstStyle/>
        <a:p>
          <a:endParaRPr lang="en-US"/>
        </a:p>
      </dgm:t>
    </dgm:pt>
    <dgm:pt modelId="{8B7832A3-9037-4B85-8EE2-B1CF1D0A2017}">
      <dgm:prSet/>
      <dgm:spPr/>
      <dgm:t>
        <a:bodyPr/>
        <a:lstStyle/>
        <a:p>
          <a:r>
            <a:rPr lang="en-US"/>
            <a:t>Sign up</a:t>
          </a:r>
        </a:p>
      </dgm:t>
    </dgm:pt>
    <dgm:pt modelId="{1A7097BC-C990-400A-8CD0-C83C1CA5DA45}" type="parTrans" cxnId="{56A2D0A9-8DCE-4781-A315-BD395FEFAE05}">
      <dgm:prSet/>
      <dgm:spPr/>
      <dgm:t>
        <a:bodyPr/>
        <a:lstStyle/>
        <a:p>
          <a:endParaRPr lang="en-US"/>
        </a:p>
      </dgm:t>
    </dgm:pt>
    <dgm:pt modelId="{E3651AF1-BCE7-4F01-AEA8-3B824B87F2BF}" type="sibTrans" cxnId="{56A2D0A9-8DCE-4781-A315-BD395FEFAE05}">
      <dgm:prSet/>
      <dgm:spPr/>
      <dgm:t>
        <a:bodyPr/>
        <a:lstStyle/>
        <a:p>
          <a:endParaRPr lang="en-US"/>
        </a:p>
      </dgm:t>
    </dgm:pt>
    <dgm:pt modelId="{E0335590-063A-4111-8795-F9E38BB27000}">
      <dgm:prSet/>
      <dgm:spPr/>
      <dgm:t>
        <a:bodyPr/>
        <a:lstStyle/>
        <a:p>
          <a:r>
            <a:rPr lang="en-US"/>
            <a:t>Sign up on twitter and follow @AdhLecture</a:t>
          </a:r>
        </a:p>
      </dgm:t>
    </dgm:pt>
    <dgm:pt modelId="{E49AAD5F-C10E-497B-A8FA-D670C10198ED}" type="parTrans" cxnId="{94AF34DA-E204-4076-B26B-90CABDBF4858}">
      <dgm:prSet/>
      <dgm:spPr/>
      <dgm:t>
        <a:bodyPr/>
        <a:lstStyle/>
        <a:p>
          <a:endParaRPr lang="en-US"/>
        </a:p>
      </dgm:t>
    </dgm:pt>
    <dgm:pt modelId="{04A0275A-52D6-45E4-B2D9-E1BAAE7024B1}" type="sibTrans" cxnId="{94AF34DA-E204-4076-B26B-90CABDBF4858}">
      <dgm:prSet/>
      <dgm:spPr/>
      <dgm:t>
        <a:bodyPr/>
        <a:lstStyle/>
        <a:p>
          <a:endParaRPr lang="en-US"/>
        </a:p>
      </dgm:t>
    </dgm:pt>
    <dgm:pt modelId="{E3D44864-4FF6-4B70-9B3C-32FEA2A135E5}">
      <dgm:prSet/>
      <dgm:spPr/>
      <dgm:t>
        <a:bodyPr/>
        <a:lstStyle/>
        <a:p>
          <a:r>
            <a:rPr lang="en-US"/>
            <a:t>Later assignment, will require you write a system that DMs and tweets this account. </a:t>
          </a:r>
        </a:p>
      </dgm:t>
    </dgm:pt>
    <dgm:pt modelId="{8B3A76E2-7892-4647-BFA2-9A0C3E213334}" type="parTrans" cxnId="{67F7A711-AF97-412D-B1A9-5B4F17D88FA5}">
      <dgm:prSet/>
      <dgm:spPr/>
      <dgm:t>
        <a:bodyPr/>
        <a:lstStyle/>
        <a:p>
          <a:endParaRPr lang="en-US"/>
        </a:p>
      </dgm:t>
    </dgm:pt>
    <dgm:pt modelId="{24A0D29A-D52C-421C-8050-A19EFFDFD8BF}" type="sibTrans" cxnId="{67F7A711-AF97-412D-B1A9-5B4F17D88FA5}">
      <dgm:prSet/>
      <dgm:spPr/>
      <dgm:t>
        <a:bodyPr/>
        <a:lstStyle/>
        <a:p>
          <a:endParaRPr lang="en-US"/>
        </a:p>
      </dgm:t>
    </dgm:pt>
    <dgm:pt modelId="{F0B5C33C-36F3-47B8-B60A-BDF897827256}" type="pres">
      <dgm:prSet presAssocID="{D05BF6DA-6B95-4977-8A73-05731031AC0E}" presName="Name0" presStyleCnt="0">
        <dgm:presLayoutVars>
          <dgm:dir/>
          <dgm:animLvl val="lvl"/>
          <dgm:resizeHandles val="exact"/>
        </dgm:presLayoutVars>
      </dgm:prSet>
      <dgm:spPr/>
    </dgm:pt>
    <dgm:pt modelId="{08A81C81-1F38-459B-BE1A-D256DED82AA7}" type="pres">
      <dgm:prSet presAssocID="{9B3CDBDD-4F72-4134-8FC1-48C6488BA5F1}" presName="linNode" presStyleCnt="0"/>
      <dgm:spPr/>
    </dgm:pt>
    <dgm:pt modelId="{7A10B8AE-E181-4B9E-A4CC-94DDE1C08470}" type="pres">
      <dgm:prSet presAssocID="{9B3CDBDD-4F72-4134-8FC1-48C6488BA5F1}" presName="parentText" presStyleLbl="alignNode1" presStyleIdx="0" presStyleCnt="5">
        <dgm:presLayoutVars>
          <dgm:chMax val="1"/>
          <dgm:bulletEnabled/>
        </dgm:presLayoutVars>
      </dgm:prSet>
      <dgm:spPr/>
    </dgm:pt>
    <dgm:pt modelId="{A6BAB2D3-1EC7-4FCB-9F4A-EBA48A6BCDCB}" type="pres">
      <dgm:prSet presAssocID="{9B3CDBDD-4F72-4134-8FC1-48C6488BA5F1}" presName="descendantText" presStyleLbl="alignAccFollowNode1" presStyleIdx="0" presStyleCnt="5">
        <dgm:presLayoutVars>
          <dgm:bulletEnabled/>
        </dgm:presLayoutVars>
      </dgm:prSet>
      <dgm:spPr/>
    </dgm:pt>
    <dgm:pt modelId="{66706D61-3051-46F0-96BB-7E88195D76BF}" type="pres">
      <dgm:prSet presAssocID="{0533844E-C23B-47DA-9734-F83F221E7784}" presName="sp" presStyleCnt="0"/>
      <dgm:spPr/>
    </dgm:pt>
    <dgm:pt modelId="{373578DB-EFB6-405D-8D50-8A9181F95826}" type="pres">
      <dgm:prSet presAssocID="{5EB431D6-0980-4D7D-98F0-C3DECE779012}" presName="linNode" presStyleCnt="0"/>
      <dgm:spPr/>
    </dgm:pt>
    <dgm:pt modelId="{89519924-18CD-4544-BEF8-96229BF46FDE}" type="pres">
      <dgm:prSet presAssocID="{5EB431D6-0980-4D7D-98F0-C3DECE779012}" presName="parentText" presStyleLbl="alignNode1" presStyleIdx="1" presStyleCnt="5">
        <dgm:presLayoutVars>
          <dgm:chMax val="1"/>
          <dgm:bulletEnabled/>
        </dgm:presLayoutVars>
      </dgm:prSet>
      <dgm:spPr/>
    </dgm:pt>
    <dgm:pt modelId="{E117BC67-B1A5-4135-B290-22F686E47755}" type="pres">
      <dgm:prSet presAssocID="{5EB431D6-0980-4D7D-98F0-C3DECE779012}" presName="descendantText" presStyleLbl="alignAccFollowNode1" presStyleIdx="1" presStyleCnt="5">
        <dgm:presLayoutVars>
          <dgm:bulletEnabled/>
        </dgm:presLayoutVars>
      </dgm:prSet>
      <dgm:spPr/>
    </dgm:pt>
    <dgm:pt modelId="{6BF12C3A-DE45-4644-A141-4461A40214B9}" type="pres">
      <dgm:prSet presAssocID="{5961D2FB-D07E-4A70-A9E2-1F9D9C1961E4}" presName="sp" presStyleCnt="0"/>
      <dgm:spPr/>
    </dgm:pt>
    <dgm:pt modelId="{C4FB5826-B4C0-4114-9B17-759A3D904A8B}" type="pres">
      <dgm:prSet presAssocID="{5251CCEE-5BBE-49D3-8E68-41EEA48C01AE}" presName="linNode" presStyleCnt="0"/>
      <dgm:spPr/>
    </dgm:pt>
    <dgm:pt modelId="{5B8F608B-D595-4A13-983E-A20187065C24}" type="pres">
      <dgm:prSet presAssocID="{5251CCEE-5BBE-49D3-8E68-41EEA48C01AE}" presName="parentText" presStyleLbl="alignNode1" presStyleIdx="2" presStyleCnt="5">
        <dgm:presLayoutVars>
          <dgm:chMax val="1"/>
          <dgm:bulletEnabled/>
        </dgm:presLayoutVars>
      </dgm:prSet>
      <dgm:spPr/>
    </dgm:pt>
    <dgm:pt modelId="{4186891F-6889-4E53-967E-41BFF8E50768}" type="pres">
      <dgm:prSet presAssocID="{5251CCEE-5BBE-49D3-8E68-41EEA48C01AE}" presName="descendantText" presStyleLbl="alignAccFollowNode1" presStyleIdx="2" presStyleCnt="5">
        <dgm:presLayoutVars>
          <dgm:bulletEnabled/>
        </dgm:presLayoutVars>
      </dgm:prSet>
      <dgm:spPr/>
    </dgm:pt>
    <dgm:pt modelId="{E0DD6DB4-F0C7-408A-A80A-7E88479147E9}" type="pres">
      <dgm:prSet presAssocID="{5F1BCA37-AE66-4AAB-B5FD-ED8855E3C021}" presName="sp" presStyleCnt="0"/>
      <dgm:spPr/>
    </dgm:pt>
    <dgm:pt modelId="{3FEB2F9E-5C8E-4990-9BEC-E8C25EC1B19A}" type="pres">
      <dgm:prSet presAssocID="{30D98CEE-C3A5-42E0-8A77-16C2F0C60892}" presName="linNode" presStyleCnt="0"/>
      <dgm:spPr/>
    </dgm:pt>
    <dgm:pt modelId="{458BE513-B918-4358-987E-EE51277F4EE0}" type="pres">
      <dgm:prSet presAssocID="{30D98CEE-C3A5-42E0-8A77-16C2F0C60892}" presName="parentText" presStyleLbl="alignNode1" presStyleIdx="3" presStyleCnt="5">
        <dgm:presLayoutVars>
          <dgm:chMax val="1"/>
          <dgm:bulletEnabled/>
        </dgm:presLayoutVars>
      </dgm:prSet>
      <dgm:spPr/>
    </dgm:pt>
    <dgm:pt modelId="{F9ED4A87-BF9E-4785-9356-46C0C0A03E1D}" type="pres">
      <dgm:prSet presAssocID="{30D98CEE-C3A5-42E0-8A77-16C2F0C60892}" presName="descendantText" presStyleLbl="alignAccFollowNode1" presStyleIdx="3" presStyleCnt="5">
        <dgm:presLayoutVars>
          <dgm:bulletEnabled/>
        </dgm:presLayoutVars>
      </dgm:prSet>
      <dgm:spPr/>
    </dgm:pt>
    <dgm:pt modelId="{046C1659-8342-4186-BDEE-868BF8FD8907}" type="pres">
      <dgm:prSet presAssocID="{1E422716-77A6-4FE6-8586-280C4187ACFA}" presName="sp" presStyleCnt="0"/>
      <dgm:spPr/>
    </dgm:pt>
    <dgm:pt modelId="{95297624-F48A-4C6B-B14D-30D240E56958}" type="pres">
      <dgm:prSet presAssocID="{8B7832A3-9037-4B85-8EE2-B1CF1D0A2017}" presName="linNode" presStyleCnt="0"/>
      <dgm:spPr/>
    </dgm:pt>
    <dgm:pt modelId="{D781582E-95B5-4C19-992D-C78B55F50ACD}" type="pres">
      <dgm:prSet presAssocID="{8B7832A3-9037-4B85-8EE2-B1CF1D0A2017}" presName="parentText" presStyleLbl="alignNode1" presStyleIdx="4" presStyleCnt="5">
        <dgm:presLayoutVars>
          <dgm:chMax val="1"/>
          <dgm:bulletEnabled/>
        </dgm:presLayoutVars>
      </dgm:prSet>
      <dgm:spPr/>
    </dgm:pt>
    <dgm:pt modelId="{8ED6A9C6-C0FA-41AE-8773-C6FADA913A3A}" type="pres">
      <dgm:prSet presAssocID="{8B7832A3-9037-4B85-8EE2-B1CF1D0A2017}" presName="descendantText" presStyleLbl="alignAccFollowNode1" presStyleIdx="4" presStyleCnt="5">
        <dgm:presLayoutVars>
          <dgm:bulletEnabled/>
        </dgm:presLayoutVars>
      </dgm:prSet>
      <dgm:spPr/>
    </dgm:pt>
  </dgm:ptLst>
  <dgm:cxnLst>
    <dgm:cxn modelId="{A9016D09-1638-41C2-83E7-68699A557DA3}" type="presOf" srcId="{5EB431D6-0980-4D7D-98F0-C3DECE779012}" destId="{89519924-18CD-4544-BEF8-96229BF46FDE}" srcOrd="0" destOrd="0" presId="urn:microsoft.com/office/officeart/2016/7/layout/VerticalSolidActionList"/>
    <dgm:cxn modelId="{06E7B809-33CC-447D-A4A2-389196D76111}" type="presOf" srcId="{30D98CEE-C3A5-42E0-8A77-16C2F0C60892}" destId="{458BE513-B918-4358-987E-EE51277F4EE0}" srcOrd="0" destOrd="0" presId="urn:microsoft.com/office/officeart/2016/7/layout/VerticalSolidActionList"/>
    <dgm:cxn modelId="{C9026B0A-2D02-4F17-8EFE-33E42B946D06}" srcId="{9B3CDBDD-4F72-4134-8FC1-48C6488BA5F1}" destId="{E7A775F9-277B-48CE-8B7A-E5514F20C77C}" srcOrd="0" destOrd="0" parTransId="{9D62766B-71CF-4017-8297-A00D45B68C65}" sibTransId="{54E8C85C-8187-4A96-8EE4-37D094C35B4D}"/>
    <dgm:cxn modelId="{1B6EF50D-B11E-4479-80E3-11098B085ACE}" srcId="{5251CCEE-5BBE-49D3-8E68-41EEA48C01AE}" destId="{C6F8F22F-9239-4075-A1ED-67D35A5AAFE7}" srcOrd="0" destOrd="0" parTransId="{7A3320BA-691F-47B4-B430-5F7BA41399C9}" sibTransId="{200C2AA3-5748-4E92-ABEB-1B6882797AA0}"/>
    <dgm:cxn modelId="{67F7A711-AF97-412D-B1A9-5B4F17D88FA5}" srcId="{E0335590-063A-4111-8795-F9E38BB27000}" destId="{E3D44864-4FF6-4B70-9B3C-32FEA2A135E5}" srcOrd="0" destOrd="0" parTransId="{8B3A76E2-7892-4647-BFA2-9A0C3E213334}" sibTransId="{24A0D29A-D52C-421C-8050-A19EFFDFD8BF}"/>
    <dgm:cxn modelId="{52BEF739-EB9C-49EB-A377-D78C042E12C8}" srcId="{5EB431D6-0980-4D7D-98F0-C3DECE779012}" destId="{83724AA7-9191-42A9-89C8-94ABA473F477}" srcOrd="0" destOrd="0" parTransId="{FA13A539-EC05-46DD-B274-D217A6F6CEF8}" sibTransId="{6C6CAB6A-0558-4976-81AF-B6E0EA3D743A}"/>
    <dgm:cxn modelId="{8A09933B-7F17-4F9D-ABF2-E2C0E47C30A2}" srcId="{30D98CEE-C3A5-42E0-8A77-16C2F0C60892}" destId="{3E63CDB8-D671-4117-8E69-57838C1887C4}" srcOrd="0" destOrd="0" parTransId="{441AA3FA-BD6D-4604-9A64-2DA4D2C6C448}" sibTransId="{FEEA1A6D-71BD-464B-A08E-4DBDE8CF3197}"/>
    <dgm:cxn modelId="{C811AA50-867C-42B2-A84B-1222BDBDA582}" type="presOf" srcId="{5251CCEE-5BBE-49D3-8E68-41EEA48C01AE}" destId="{5B8F608B-D595-4A13-983E-A20187065C24}" srcOrd="0" destOrd="0" presId="urn:microsoft.com/office/officeart/2016/7/layout/VerticalSolidActionList"/>
    <dgm:cxn modelId="{3F5DD774-932C-4968-93A7-1084C9003D29}" type="presOf" srcId="{9B3CDBDD-4F72-4134-8FC1-48C6488BA5F1}" destId="{7A10B8AE-E181-4B9E-A4CC-94DDE1C08470}" srcOrd="0" destOrd="0" presId="urn:microsoft.com/office/officeart/2016/7/layout/VerticalSolidActionList"/>
    <dgm:cxn modelId="{56896F76-5788-4944-9587-C5587BA07355}" srcId="{D05BF6DA-6B95-4977-8A73-05731031AC0E}" destId="{5251CCEE-5BBE-49D3-8E68-41EEA48C01AE}" srcOrd="2" destOrd="0" parTransId="{0B0B7430-5279-493F-8E65-10C9E7C04840}" sibTransId="{5F1BCA37-AE66-4AAB-B5FD-ED8855E3C021}"/>
    <dgm:cxn modelId="{8E4C4E84-A1F0-4573-91AB-CDAA357218C9}" type="presOf" srcId="{8B7832A3-9037-4B85-8EE2-B1CF1D0A2017}" destId="{D781582E-95B5-4C19-992D-C78B55F50ACD}" srcOrd="0" destOrd="0" presId="urn:microsoft.com/office/officeart/2016/7/layout/VerticalSolidActionList"/>
    <dgm:cxn modelId="{8250818A-9676-4ED9-B5E7-31E450053B2D}" type="presOf" srcId="{E3D44864-4FF6-4B70-9B3C-32FEA2A135E5}" destId="{8ED6A9C6-C0FA-41AE-8773-C6FADA913A3A}" srcOrd="0" destOrd="1" presId="urn:microsoft.com/office/officeart/2016/7/layout/VerticalSolidActionList"/>
    <dgm:cxn modelId="{1E75C891-D52E-46F5-A3FF-8A2C466293CA}" srcId="{D05BF6DA-6B95-4977-8A73-05731031AC0E}" destId="{9B3CDBDD-4F72-4134-8FC1-48C6488BA5F1}" srcOrd="0" destOrd="0" parTransId="{DA2E25D6-890B-4939-8ACB-27316564D0FE}" sibTransId="{0533844E-C23B-47DA-9734-F83F221E7784}"/>
    <dgm:cxn modelId="{57E09898-84D5-411F-8201-FEF834727C42}" type="presOf" srcId="{E7A775F9-277B-48CE-8B7A-E5514F20C77C}" destId="{A6BAB2D3-1EC7-4FCB-9F4A-EBA48A6BCDCB}" srcOrd="0" destOrd="0" presId="urn:microsoft.com/office/officeart/2016/7/layout/VerticalSolidActionList"/>
    <dgm:cxn modelId="{56A2D0A9-8DCE-4781-A315-BD395FEFAE05}" srcId="{D05BF6DA-6B95-4977-8A73-05731031AC0E}" destId="{8B7832A3-9037-4B85-8EE2-B1CF1D0A2017}" srcOrd="4" destOrd="0" parTransId="{1A7097BC-C990-400A-8CD0-C83C1CA5DA45}" sibTransId="{E3651AF1-BCE7-4F01-AEA8-3B824B87F2BF}"/>
    <dgm:cxn modelId="{30E83BB2-CB65-4E43-989F-ECFE49C256C7}" type="presOf" srcId="{D05BF6DA-6B95-4977-8A73-05731031AC0E}" destId="{F0B5C33C-36F3-47B8-B60A-BDF897827256}" srcOrd="0" destOrd="0" presId="urn:microsoft.com/office/officeart/2016/7/layout/VerticalSolidActionList"/>
    <dgm:cxn modelId="{3DCD2AB9-6217-498C-A9A1-67D943593626}" type="presOf" srcId="{83724AA7-9191-42A9-89C8-94ABA473F477}" destId="{E117BC67-B1A5-4135-B290-22F686E47755}" srcOrd="0" destOrd="0" presId="urn:microsoft.com/office/officeart/2016/7/layout/VerticalSolidActionList"/>
    <dgm:cxn modelId="{94AF34DA-E204-4076-B26B-90CABDBF4858}" srcId="{8B7832A3-9037-4B85-8EE2-B1CF1D0A2017}" destId="{E0335590-063A-4111-8795-F9E38BB27000}" srcOrd="0" destOrd="0" parTransId="{E49AAD5F-C10E-497B-A8FA-D670C10198ED}" sibTransId="{04A0275A-52D6-45E4-B2D9-E1BAAE7024B1}"/>
    <dgm:cxn modelId="{84A552F2-E42C-4EEF-80C6-2A882B604123}" srcId="{D05BF6DA-6B95-4977-8A73-05731031AC0E}" destId="{5EB431D6-0980-4D7D-98F0-C3DECE779012}" srcOrd="1" destOrd="0" parTransId="{4DE49E00-E9D4-4BF8-9CF4-2C1BA90C7D2D}" sibTransId="{5961D2FB-D07E-4A70-A9E2-1F9D9C1961E4}"/>
    <dgm:cxn modelId="{6600E2FB-E3E9-4F81-B189-EEF97CAAC2D2}" srcId="{D05BF6DA-6B95-4977-8A73-05731031AC0E}" destId="{30D98CEE-C3A5-42E0-8A77-16C2F0C60892}" srcOrd="3" destOrd="0" parTransId="{DA02BC0D-6DD5-45D5-9203-A2B5070E72A7}" sibTransId="{1E422716-77A6-4FE6-8586-280C4187ACFA}"/>
    <dgm:cxn modelId="{8AADC4FC-01E0-49DB-BF83-08D8581A8AFE}" type="presOf" srcId="{C6F8F22F-9239-4075-A1ED-67D35A5AAFE7}" destId="{4186891F-6889-4E53-967E-41BFF8E50768}" srcOrd="0" destOrd="0" presId="urn:microsoft.com/office/officeart/2016/7/layout/VerticalSolidActionList"/>
    <dgm:cxn modelId="{E63FDCFD-D4BC-4650-ADA4-0F05623E7F10}" type="presOf" srcId="{E0335590-063A-4111-8795-F9E38BB27000}" destId="{8ED6A9C6-C0FA-41AE-8773-C6FADA913A3A}" srcOrd="0" destOrd="0" presId="urn:microsoft.com/office/officeart/2016/7/layout/VerticalSolidActionList"/>
    <dgm:cxn modelId="{139329FE-9A04-48FF-B319-B38CE4015142}" type="presOf" srcId="{3E63CDB8-D671-4117-8E69-57838C1887C4}" destId="{F9ED4A87-BF9E-4785-9356-46C0C0A03E1D}" srcOrd="0" destOrd="0" presId="urn:microsoft.com/office/officeart/2016/7/layout/VerticalSolidActionList"/>
    <dgm:cxn modelId="{C245352D-2DC7-4C23-9FB2-ABB94A1C3268}" type="presParOf" srcId="{F0B5C33C-36F3-47B8-B60A-BDF897827256}" destId="{08A81C81-1F38-459B-BE1A-D256DED82AA7}" srcOrd="0" destOrd="0" presId="urn:microsoft.com/office/officeart/2016/7/layout/VerticalSolidActionList"/>
    <dgm:cxn modelId="{9827E6E0-E3E1-465C-8F5E-9F62E072A3CD}" type="presParOf" srcId="{08A81C81-1F38-459B-BE1A-D256DED82AA7}" destId="{7A10B8AE-E181-4B9E-A4CC-94DDE1C08470}" srcOrd="0" destOrd="0" presId="urn:microsoft.com/office/officeart/2016/7/layout/VerticalSolidActionList"/>
    <dgm:cxn modelId="{B9EC7266-4670-4409-BC5A-29A7C8D08134}" type="presParOf" srcId="{08A81C81-1F38-459B-BE1A-D256DED82AA7}" destId="{A6BAB2D3-1EC7-4FCB-9F4A-EBA48A6BCDCB}" srcOrd="1" destOrd="0" presId="urn:microsoft.com/office/officeart/2016/7/layout/VerticalSolidActionList"/>
    <dgm:cxn modelId="{EF1E835A-C984-4302-A709-C82F066F1558}" type="presParOf" srcId="{F0B5C33C-36F3-47B8-B60A-BDF897827256}" destId="{66706D61-3051-46F0-96BB-7E88195D76BF}" srcOrd="1" destOrd="0" presId="urn:microsoft.com/office/officeart/2016/7/layout/VerticalSolidActionList"/>
    <dgm:cxn modelId="{1DFE7D7E-8278-4F24-81C9-C9013E74F71F}" type="presParOf" srcId="{F0B5C33C-36F3-47B8-B60A-BDF897827256}" destId="{373578DB-EFB6-405D-8D50-8A9181F95826}" srcOrd="2" destOrd="0" presId="urn:microsoft.com/office/officeart/2016/7/layout/VerticalSolidActionList"/>
    <dgm:cxn modelId="{C8ECA8C0-EB42-4898-A1B8-EE7F119A845E}" type="presParOf" srcId="{373578DB-EFB6-405D-8D50-8A9181F95826}" destId="{89519924-18CD-4544-BEF8-96229BF46FDE}" srcOrd="0" destOrd="0" presId="urn:microsoft.com/office/officeart/2016/7/layout/VerticalSolidActionList"/>
    <dgm:cxn modelId="{5C2A1825-0DA4-46CE-A219-C18970F4978A}" type="presParOf" srcId="{373578DB-EFB6-405D-8D50-8A9181F95826}" destId="{E117BC67-B1A5-4135-B290-22F686E47755}" srcOrd="1" destOrd="0" presId="urn:microsoft.com/office/officeart/2016/7/layout/VerticalSolidActionList"/>
    <dgm:cxn modelId="{FD6A3ED5-B2F1-4280-BDC1-B97C9CEEB03E}" type="presParOf" srcId="{F0B5C33C-36F3-47B8-B60A-BDF897827256}" destId="{6BF12C3A-DE45-4644-A141-4461A40214B9}" srcOrd="3" destOrd="0" presId="urn:microsoft.com/office/officeart/2016/7/layout/VerticalSolidActionList"/>
    <dgm:cxn modelId="{35BAD001-0540-4DA7-B3AA-2A263FC31262}" type="presParOf" srcId="{F0B5C33C-36F3-47B8-B60A-BDF897827256}" destId="{C4FB5826-B4C0-4114-9B17-759A3D904A8B}" srcOrd="4" destOrd="0" presId="urn:microsoft.com/office/officeart/2016/7/layout/VerticalSolidActionList"/>
    <dgm:cxn modelId="{2EB324E2-4B68-431F-8F41-BA4E070AF1D6}" type="presParOf" srcId="{C4FB5826-B4C0-4114-9B17-759A3D904A8B}" destId="{5B8F608B-D595-4A13-983E-A20187065C24}" srcOrd="0" destOrd="0" presId="urn:microsoft.com/office/officeart/2016/7/layout/VerticalSolidActionList"/>
    <dgm:cxn modelId="{B2367C91-822E-4D87-A966-43F02BC306D6}" type="presParOf" srcId="{C4FB5826-B4C0-4114-9B17-759A3D904A8B}" destId="{4186891F-6889-4E53-967E-41BFF8E50768}" srcOrd="1" destOrd="0" presId="urn:microsoft.com/office/officeart/2016/7/layout/VerticalSolidActionList"/>
    <dgm:cxn modelId="{2F6BEF88-C18C-4676-8F08-BD5E9DABAFF8}" type="presParOf" srcId="{F0B5C33C-36F3-47B8-B60A-BDF897827256}" destId="{E0DD6DB4-F0C7-408A-A80A-7E88479147E9}" srcOrd="5" destOrd="0" presId="urn:microsoft.com/office/officeart/2016/7/layout/VerticalSolidActionList"/>
    <dgm:cxn modelId="{1FF82CF2-8791-4B2E-917D-76E9787D8ADE}" type="presParOf" srcId="{F0B5C33C-36F3-47B8-B60A-BDF897827256}" destId="{3FEB2F9E-5C8E-4990-9BEC-E8C25EC1B19A}" srcOrd="6" destOrd="0" presId="urn:microsoft.com/office/officeart/2016/7/layout/VerticalSolidActionList"/>
    <dgm:cxn modelId="{E31C12E9-14FE-4C41-94EE-56B009892711}" type="presParOf" srcId="{3FEB2F9E-5C8E-4990-9BEC-E8C25EC1B19A}" destId="{458BE513-B918-4358-987E-EE51277F4EE0}" srcOrd="0" destOrd="0" presId="urn:microsoft.com/office/officeart/2016/7/layout/VerticalSolidActionList"/>
    <dgm:cxn modelId="{0D1E09A4-F954-4BEF-A0B5-3B6674D9FCF3}" type="presParOf" srcId="{3FEB2F9E-5C8E-4990-9BEC-E8C25EC1B19A}" destId="{F9ED4A87-BF9E-4785-9356-46C0C0A03E1D}" srcOrd="1" destOrd="0" presId="urn:microsoft.com/office/officeart/2016/7/layout/VerticalSolidActionList"/>
    <dgm:cxn modelId="{3FD1F618-F427-461D-A462-B0E8DEBB4AC7}" type="presParOf" srcId="{F0B5C33C-36F3-47B8-B60A-BDF897827256}" destId="{046C1659-8342-4186-BDEE-868BF8FD8907}" srcOrd="7" destOrd="0" presId="urn:microsoft.com/office/officeart/2016/7/layout/VerticalSolidActionList"/>
    <dgm:cxn modelId="{B1E762C1-9039-4F2F-88D7-E7B979244DFE}" type="presParOf" srcId="{F0B5C33C-36F3-47B8-B60A-BDF897827256}" destId="{95297624-F48A-4C6B-B14D-30D240E56958}" srcOrd="8" destOrd="0" presId="urn:microsoft.com/office/officeart/2016/7/layout/VerticalSolidActionList"/>
    <dgm:cxn modelId="{EC5EA6D2-0508-4D53-B2E6-AC13347E8EA2}" type="presParOf" srcId="{95297624-F48A-4C6B-B14D-30D240E56958}" destId="{D781582E-95B5-4C19-992D-C78B55F50ACD}" srcOrd="0" destOrd="0" presId="urn:microsoft.com/office/officeart/2016/7/layout/VerticalSolidActionList"/>
    <dgm:cxn modelId="{C322820D-71A0-4BB7-BD31-6F70465373D7}" type="presParOf" srcId="{95297624-F48A-4C6B-B14D-30D240E56958}" destId="{8ED6A9C6-C0FA-41AE-8773-C6FADA913A3A}"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AB8F1E-0FF3-47BB-8D46-B1CA6E868D1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F03923A0-F0E9-40CA-B4E5-A987950AD448}">
      <dgm:prSet/>
      <dgm:spPr/>
      <dgm:t>
        <a:bodyPr/>
        <a:lstStyle/>
        <a:p>
          <a:r>
            <a:rPr lang="en-US" dirty="0" err="1"/>
            <a:t>Whatsapp</a:t>
          </a:r>
          <a:r>
            <a:rPr lang="en-US" dirty="0"/>
            <a:t> group</a:t>
          </a:r>
        </a:p>
      </dgm:t>
    </dgm:pt>
    <dgm:pt modelId="{BE5B768A-4EB0-462A-90E5-CCCDBE2ED2DF}" type="parTrans" cxnId="{0AA54C38-87BB-4CE1-8F94-20AE8B97823D}">
      <dgm:prSet/>
      <dgm:spPr/>
      <dgm:t>
        <a:bodyPr/>
        <a:lstStyle/>
        <a:p>
          <a:endParaRPr lang="en-US"/>
        </a:p>
      </dgm:t>
    </dgm:pt>
    <dgm:pt modelId="{595E4361-F465-4579-8F1F-FA019E64F7E7}" type="sibTrans" cxnId="{0AA54C38-87BB-4CE1-8F94-20AE8B97823D}">
      <dgm:prSet/>
      <dgm:spPr/>
      <dgm:t>
        <a:bodyPr/>
        <a:lstStyle/>
        <a:p>
          <a:endParaRPr lang="en-US"/>
        </a:p>
      </dgm:t>
    </dgm:pt>
    <dgm:pt modelId="{C8F0F3A3-4CC3-4907-A385-3FF1FD808A5B}">
      <dgm:prSet/>
      <dgm:spPr/>
      <dgm:t>
        <a:bodyPr/>
        <a:lstStyle/>
        <a:p>
          <a:r>
            <a:rPr lang="en-US">
              <a:hlinkClick xmlns:r="http://schemas.openxmlformats.org/officeDocument/2006/relationships" r:id="rId1"/>
            </a:rPr>
            <a:t>adh401tut@gmail.com</a:t>
          </a:r>
          <a:endParaRPr lang="en-US"/>
        </a:p>
      </dgm:t>
    </dgm:pt>
    <dgm:pt modelId="{7F72D930-37A4-441F-89D3-ABB01B3BCFC0}" type="parTrans" cxnId="{309C60ED-EFE7-4CAD-B35E-CB3253A557E0}">
      <dgm:prSet/>
      <dgm:spPr/>
      <dgm:t>
        <a:bodyPr/>
        <a:lstStyle/>
        <a:p>
          <a:endParaRPr lang="en-US"/>
        </a:p>
      </dgm:t>
    </dgm:pt>
    <dgm:pt modelId="{06DC4A9F-D1BE-482A-B87D-F4D0DBCA8D68}" type="sibTrans" cxnId="{309C60ED-EFE7-4CAD-B35E-CB3253A557E0}">
      <dgm:prSet/>
      <dgm:spPr/>
      <dgm:t>
        <a:bodyPr/>
        <a:lstStyle/>
        <a:p>
          <a:endParaRPr lang="en-US"/>
        </a:p>
      </dgm:t>
    </dgm:pt>
    <dgm:pt modelId="{2DFC190B-54F0-4256-8322-2CB4A06AD453}" type="pres">
      <dgm:prSet presAssocID="{55AB8F1E-0FF3-47BB-8D46-B1CA6E868D17}" presName="linear" presStyleCnt="0">
        <dgm:presLayoutVars>
          <dgm:animLvl val="lvl"/>
          <dgm:resizeHandles val="exact"/>
        </dgm:presLayoutVars>
      </dgm:prSet>
      <dgm:spPr/>
    </dgm:pt>
    <dgm:pt modelId="{C18FA4F8-2317-42D5-9CFF-88AD187633AE}" type="pres">
      <dgm:prSet presAssocID="{F03923A0-F0E9-40CA-B4E5-A987950AD448}" presName="parentText" presStyleLbl="node1" presStyleIdx="0" presStyleCnt="2">
        <dgm:presLayoutVars>
          <dgm:chMax val="0"/>
          <dgm:bulletEnabled val="1"/>
        </dgm:presLayoutVars>
      </dgm:prSet>
      <dgm:spPr/>
    </dgm:pt>
    <dgm:pt modelId="{B59735B4-AB4A-4AAF-986F-A96C42211196}" type="pres">
      <dgm:prSet presAssocID="{595E4361-F465-4579-8F1F-FA019E64F7E7}" presName="spacer" presStyleCnt="0"/>
      <dgm:spPr/>
    </dgm:pt>
    <dgm:pt modelId="{F92956E5-F263-4FA3-92F8-F9CCAB13A087}" type="pres">
      <dgm:prSet presAssocID="{C8F0F3A3-4CC3-4907-A385-3FF1FD808A5B}" presName="parentText" presStyleLbl="node1" presStyleIdx="1" presStyleCnt="2">
        <dgm:presLayoutVars>
          <dgm:chMax val="0"/>
          <dgm:bulletEnabled val="1"/>
        </dgm:presLayoutVars>
      </dgm:prSet>
      <dgm:spPr/>
    </dgm:pt>
  </dgm:ptLst>
  <dgm:cxnLst>
    <dgm:cxn modelId="{0AA54C38-87BB-4CE1-8F94-20AE8B97823D}" srcId="{55AB8F1E-0FF3-47BB-8D46-B1CA6E868D17}" destId="{F03923A0-F0E9-40CA-B4E5-A987950AD448}" srcOrd="0" destOrd="0" parTransId="{BE5B768A-4EB0-462A-90E5-CCCDBE2ED2DF}" sibTransId="{595E4361-F465-4579-8F1F-FA019E64F7E7}"/>
    <dgm:cxn modelId="{C0F2673A-C719-4E26-9F7C-3E7A46DE32A2}" type="presOf" srcId="{55AB8F1E-0FF3-47BB-8D46-B1CA6E868D17}" destId="{2DFC190B-54F0-4256-8322-2CB4A06AD453}" srcOrd="0" destOrd="0" presId="urn:microsoft.com/office/officeart/2005/8/layout/vList2"/>
    <dgm:cxn modelId="{7CC62241-5D32-4B8A-AE28-9E84ACA414BF}" type="presOf" srcId="{F03923A0-F0E9-40CA-B4E5-A987950AD448}" destId="{C18FA4F8-2317-42D5-9CFF-88AD187633AE}" srcOrd="0" destOrd="0" presId="urn:microsoft.com/office/officeart/2005/8/layout/vList2"/>
    <dgm:cxn modelId="{6F3DBB84-459F-4F28-8BC4-3C48BD747B16}" type="presOf" srcId="{C8F0F3A3-4CC3-4907-A385-3FF1FD808A5B}" destId="{F92956E5-F263-4FA3-92F8-F9CCAB13A087}" srcOrd="0" destOrd="0" presId="urn:microsoft.com/office/officeart/2005/8/layout/vList2"/>
    <dgm:cxn modelId="{309C60ED-EFE7-4CAD-B35E-CB3253A557E0}" srcId="{55AB8F1E-0FF3-47BB-8D46-B1CA6E868D17}" destId="{C8F0F3A3-4CC3-4907-A385-3FF1FD808A5B}" srcOrd="1" destOrd="0" parTransId="{7F72D930-37A4-441F-89D3-ABB01B3BCFC0}" sibTransId="{06DC4A9F-D1BE-482A-B87D-F4D0DBCA8D68}"/>
    <dgm:cxn modelId="{BCA3823C-B029-492C-9FE3-EEDC36C84F66}" type="presParOf" srcId="{2DFC190B-54F0-4256-8322-2CB4A06AD453}" destId="{C18FA4F8-2317-42D5-9CFF-88AD187633AE}" srcOrd="0" destOrd="0" presId="urn:microsoft.com/office/officeart/2005/8/layout/vList2"/>
    <dgm:cxn modelId="{74BE17AB-A678-4849-A444-76125DD8F091}" type="presParOf" srcId="{2DFC190B-54F0-4256-8322-2CB4A06AD453}" destId="{B59735B4-AB4A-4AAF-986F-A96C42211196}" srcOrd="1" destOrd="0" presId="urn:microsoft.com/office/officeart/2005/8/layout/vList2"/>
    <dgm:cxn modelId="{255C0065-2F39-4881-9D2C-25FE5CFB94F0}" type="presParOf" srcId="{2DFC190B-54F0-4256-8322-2CB4A06AD453}" destId="{F92956E5-F263-4FA3-92F8-F9CCAB13A08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B490F-670C-48D6-87F9-2E7C4B7FA8F2}">
      <dsp:nvSpPr>
        <dsp:cNvPr id="0" name=""/>
        <dsp:cNvSpPr/>
      </dsp:nvSpPr>
      <dsp:spPr>
        <a:xfrm>
          <a:off x="0" y="38654"/>
          <a:ext cx="6089650"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Introduction</a:t>
          </a:r>
        </a:p>
      </dsp:txBody>
      <dsp:txXfrm>
        <a:off x="26930" y="65584"/>
        <a:ext cx="6035790" cy="497795"/>
      </dsp:txXfrm>
    </dsp:sp>
    <dsp:sp modelId="{5F5ED403-ADE6-4B1D-AEC6-F2B7CDDC2A22}">
      <dsp:nvSpPr>
        <dsp:cNvPr id="0" name=""/>
        <dsp:cNvSpPr/>
      </dsp:nvSpPr>
      <dsp:spPr>
        <a:xfrm>
          <a:off x="0" y="656549"/>
          <a:ext cx="6089650" cy="551655"/>
        </a:xfrm>
        <a:prstGeom prst="round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Common Industry terms</a:t>
          </a:r>
        </a:p>
      </dsp:txBody>
      <dsp:txXfrm>
        <a:off x="26930" y="683479"/>
        <a:ext cx="6035790" cy="497795"/>
      </dsp:txXfrm>
    </dsp:sp>
    <dsp:sp modelId="{DA178827-3AC4-401A-84DD-9FBBB24CA882}">
      <dsp:nvSpPr>
        <dsp:cNvPr id="0" name=""/>
        <dsp:cNvSpPr/>
      </dsp:nvSpPr>
      <dsp:spPr>
        <a:xfrm>
          <a:off x="0" y="1274444"/>
          <a:ext cx="6089650" cy="55165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Motivation</a:t>
          </a:r>
        </a:p>
      </dsp:txBody>
      <dsp:txXfrm>
        <a:off x="26930" y="1301374"/>
        <a:ext cx="6035790" cy="497795"/>
      </dsp:txXfrm>
    </dsp:sp>
    <dsp:sp modelId="{6F070897-A5AC-4691-995C-382B7D62B2B3}">
      <dsp:nvSpPr>
        <dsp:cNvPr id="0" name=""/>
        <dsp:cNvSpPr/>
      </dsp:nvSpPr>
      <dsp:spPr>
        <a:xfrm>
          <a:off x="0" y="1892340"/>
          <a:ext cx="6089650" cy="551655"/>
        </a:xfrm>
        <a:prstGeom prst="round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CI/CD Pipeline</a:t>
          </a:r>
        </a:p>
      </dsp:txBody>
      <dsp:txXfrm>
        <a:off x="26930" y="1919270"/>
        <a:ext cx="6035790" cy="497795"/>
      </dsp:txXfrm>
    </dsp:sp>
    <dsp:sp modelId="{A9251DA1-C8A3-4722-AC76-5450A7E2651E}">
      <dsp:nvSpPr>
        <dsp:cNvPr id="0" name=""/>
        <dsp:cNvSpPr/>
      </dsp:nvSpPr>
      <dsp:spPr>
        <a:xfrm>
          <a:off x="0" y="2510235"/>
          <a:ext cx="6089650" cy="55165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Components of CI/CD</a:t>
          </a:r>
        </a:p>
      </dsp:txBody>
      <dsp:txXfrm>
        <a:off x="26930" y="2537165"/>
        <a:ext cx="6035790" cy="497795"/>
      </dsp:txXfrm>
    </dsp:sp>
    <dsp:sp modelId="{4FE69D5D-31FF-4E41-8057-0B59E87D9A62}">
      <dsp:nvSpPr>
        <dsp:cNvPr id="0" name=""/>
        <dsp:cNvSpPr/>
      </dsp:nvSpPr>
      <dsp:spPr>
        <a:xfrm>
          <a:off x="0" y="3128130"/>
          <a:ext cx="6089650" cy="551655"/>
        </a:xfrm>
        <a:prstGeom prst="round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CI/CD Deployment</a:t>
          </a:r>
        </a:p>
      </dsp:txBody>
      <dsp:txXfrm>
        <a:off x="26930" y="3155060"/>
        <a:ext cx="6035790" cy="497795"/>
      </dsp:txXfrm>
    </dsp:sp>
    <dsp:sp modelId="{E222135A-A597-4240-9D2E-2F8C9B137384}">
      <dsp:nvSpPr>
        <dsp:cNvPr id="0" name=""/>
        <dsp:cNvSpPr/>
      </dsp:nvSpPr>
      <dsp:spPr>
        <a:xfrm>
          <a:off x="0" y="3746025"/>
          <a:ext cx="6089650" cy="55165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CI/CD Videos</a:t>
          </a:r>
        </a:p>
      </dsp:txBody>
      <dsp:txXfrm>
        <a:off x="26930" y="3772955"/>
        <a:ext cx="6035790" cy="497795"/>
      </dsp:txXfrm>
    </dsp:sp>
    <dsp:sp modelId="{878A153B-17E9-4266-B726-816CD91B69DF}">
      <dsp:nvSpPr>
        <dsp:cNvPr id="0" name=""/>
        <dsp:cNvSpPr/>
      </dsp:nvSpPr>
      <dsp:spPr>
        <a:xfrm>
          <a:off x="0" y="4363920"/>
          <a:ext cx="6089650" cy="551655"/>
        </a:xfrm>
        <a:prstGeom prst="round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Exercise</a:t>
          </a:r>
        </a:p>
      </dsp:txBody>
      <dsp:txXfrm>
        <a:off x="26930" y="4390850"/>
        <a:ext cx="6035790" cy="497795"/>
      </dsp:txXfrm>
    </dsp:sp>
    <dsp:sp modelId="{999F83BE-FB22-40C7-AD89-D1BE6BD55F4C}">
      <dsp:nvSpPr>
        <dsp:cNvPr id="0" name=""/>
        <dsp:cNvSpPr/>
      </dsp:nvSpPr>
      <dsp:spPr>
        <a:xfrm>
          <a:off x="0" y="4981815"/>
          <a:ext cx="6089650" cy="55165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Course Communication</a:t>
          </a:r>
        </a:p>
      </dsp:txBody>
      <dsp:txXfrm>
        <a:off x="26930" y="5008745"/>
        <a:ext cx="6035790"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89F8C-E084-4EC9-A5D5-C0F77C46E24D}">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755D42-AFA4-492E-8B77-7ABDA7C4E23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08E369-D9C1-46ED-868D-7F76A6712E09}">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Agile</a:t>
          </a:r>
          <a:r>
            <a:rPr lang="en-US" sz="2100" kern="1200"/>
            <a:t> focuses on processes highlighting change while accelerating delivery.</a:t>
          </a:r>
        </a:p>
      </dsp:txBody>
      <dsp:txXfrm>
        <a:off x="1435590" y="531"/>
        <a:ext cx="4732020" cy="1242935"/>
      </dsp:txXfrm>
    </dsp:sp>
    <dsp:sp modelId="{9E18BC4F-474C-4924-B07A-56DDF2A56D75}">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Responsiveness to change</a:t>
          </a:r>
        </a:p>
        <a:p>
          <a:pPr marL="0" lvl="0" indent="0" algn="l" defTabSz="711200">
            <a:lnSpc>
              <a:spcPct val="100000"/>
            </a:lnSpc>
            <a:spcBef>
              <a:spcPct val="0"/>
            </a:spcBef>
            <a:spcAft>
              <a:spcPct val="35000"/>
            </a:spcAft>
            <a:buNone/>
          </a:pPr>
          <a:r>
            <a:rPr lang="en-US" sz="1600" kern="1200"/>
            <a:t>Quick delivery</a:t>
          </a:r>
        </a:p>
      </dsp:txBody>
      <dsp:txXfrm>
        <a:off x="6167610" y="531"/>
        <a:ext cx="4347989" cy="1242935"/>
      </dsp:txXfrm>
    </dsp:sp>
    <dsp:sp modelId="{2E71C08C-CCD7-471C-97CC-C423036A7B6B}">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7E5561-9B9C-494C-936D-359E12D4407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03C4BC-8A50-46AB-A12A-7E3A50799B99}">
      <dsp:nvSpPr>
        <dsp:cNvPr id="0" name=""/>
        <dsp:cNvSpPr/>
      </dsp:nvSpPr>
      <dsp:spPr>
        <a:xfrm>
          <a:off x="1435590" y="155420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CI/CD</a:t>
          </a:r>
          <a:r>
            <a:rPr lang="en-US" sz="2100" kern="1200"/>
            <a:t> focuses on software-defined life cycles highlighting tools that emphasize automation.</a:t>
          </a:r>
        </a:p>
      </dsp:txBody>
      <dsp:txXfrm>
        <a:off x="1435590" y="1554201"/>
        <a:ext cx="4732020" cy="1242935"/>
      </dsp:txXfrm>
    </dsp:sp>
    <dsp:sp modelId="{0D653C31-2B4D-4092-B2AF-FF73C295AF5A}">
      <dsp:nvSpPr>
        <dsp:cNvPr id="0" name=""/>
        <dsp:cNvSpPr/>
      </dsp:nvSpPr>
      <dsp:spPr>
        <a:xfrm>
          <a:off x="6167610" y="155420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Tools for automation</a:t>
          </a:r>
        </a:p>
      </dsp:txBody>
      <dsp:txXfrm>
        <a:off x="6167610" y="1554201"/>
        <a:ext cx="4347989" cy="1242935"/>
      </dsp:txXfrm>
    </dsp:sp>
    <dsp:sp modelId="{31407017-8E25-444C-8A03-D76E8F48AD50}">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09F994-6E2C-4662-B2FE-0AD346FC6521}">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18ACA6-4871-494F-B2DE-973AA24EF047}">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DevOps</a:t>
          </a:r>
          <a:r>
            <a:rPr lang="en-US" sz="2100" kern="1200"/>
            <a:t> focuses on culture highlighting roles that emphasize responsiveness</a:t>
          </a:r>
        </a:p>
      </dsp:txBody>
      <dsp:txXfrm>
        <a:off x="1435590" y="3107870"/>
        <a:ext cx="4732020" cy="1242935"/>
      </dsp:txXfrm>
    </dsp:sp>
    <dsp:sp modelId="{D9AE3035-5E52-454A-9F3E-A03F5315B9D4}">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Cross skilling (avoid the negative impact that overspecialization)</a:t>
          </a:r>
        </a:p>
      </dsp:txBody>
      <dsp:txXfrm>
        <a:off x="6167610" y="3107870"/>
        <a:ext cx="434798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B3FAD-D8F5-4D4F-9604-44BFF09773D7}">
      <dsp:nvSpPr>
        <dsp:cNvPr id="0" name=""/>
        <dsp:cNvSpPr/>
      </dsp:nvSpPr>
      <dsp:spPr>
        <a:xfrm>
          <a:off x="0" y="560862"/>
          <a:ext cx="6513603" cy="14175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Using automation in the CI/CD pipeline helps reduce the number of errors that can take place in the many repetitive steps of CI and CD.</a:t>
          </a:r>
        </a:p>
      </dsp:txBody>
      <dsp:txXfrm>
        <a:off x="0" y="560862"/>
        <a:ext cx="6513603" cy="1417500"/>
      </dsp:txXfrm>
    </dsp:sp>
    <dsp:sp modelId="{3D901120-FB81-47D5-9595-13E116D9F849}">
      <dsp:nvSpPr>
        <dsp:cNvPr id="0" name=""/>
        <dsp:cNvSpPr/>
      </dsp:nvSpPr>
      <dsp:spPr>
        <a:xfrm>
          <a:off x="325680" y="265662"/>
          <a:ext cx="4559522"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en-US" sz="2000" kern="1200"/>
            <a:t>Reduce Costs</a:t>
          </a:r>
        </a:p>
      </dsp:txBody>
      <dsp:txXfrm>
        <a:off x="354501" y="294483"/>
        <a:ext cx="4501880" cy="532758"/>
      </dsp:txXfrm>
    </dsp:sp>
    <dsp:sp modelId="{6EEF0DA9-F9D6-413B-90FF-9CD9924FF178}">
      <dsp:nvSpPr>
        <dsp:cNvPr id="0" name=""/>
        <dsp:cNvSpPr/>
      </dsp:nvSpPr>
      <dsp:spPr>
        <a:xfrm>
          <a:off x="0" y="2381563"/>
          <a:ext cx="6513603" cy="17010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One technical advantage of CI and CD is that it allows you to integrate small pieces of code at one time. This helps developers to recognize a problem before too much work is completed afterward.</a:t>
          </a:r>
        </a:p>
      </dsp:txBody>
      <dsp:txXfrm>
        <a:off x="0" y="2381563"/>
        <a:ext cx="6513603" cy="1701000"/>
      </dsp:txXfrm>
    </dsp:sp>
    <dsp:sp modelId="{23787E88-60E3-4E73-8553-9CD8AF15328C}">
      <dsp:nvSpPr>
        <dsp:cNvPr id="0" name=""/>
        <dsp:cNvSpPr/>
      </dsp:nvSpPr>
      <dsp:spPr>
        <a:xfrm>
          <a:off x="325680" y="2086363"/>
          <a:ext cx="4559522" cy="5904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en-US" sz="2000" kern="1200"/>
            <a:t>Smaller Code Changes / Rapid releases</a:t>
          </a:r>
        </a:p>
      </dsp:txBody>
      <dsp:txXfrm>
        <a:off x="354501" y="2115184"/>
        <a:ext cx="4501880" cy="532758"/>
      </dsp:txXfrm>
    </dsp:sp>
    <dsp:sp modelId="{B58FF54E-F583-4CD7-A21F-285224E31D4B}">
      <dsp:nvSpPr>
        <dsp:cNvPr id="0" name=""/>
        <dsp:cNvSpPr/>
      </dsp:nvSpPr>
      <dsp:spPr>
        <a:xfrm>
          <a:off x="0" y="4485763"/>
          <a:ext cx="6513603" cy="11340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Failures are detected faster and as such, can be repaired faster, leading to increasing release rates.</a:t>
          </a:r>
        </a:p>
      </dsp:txBody>
      <dsp:txXfrm>
        <a:off x="0" y="4485763"/>
        <a:ext cx="6513603" cy="1134000"/>
      </dsp:txXfrm>
    </dsp:sp>
    <dsp:sp modelId="{5970975C-A187-4DC2-B197-6C488515FA60}">
      <dsp:nvSpPr>
        <dsp:cNvPr id="0" name=""/>
        <dsp:cNvSpPr/>
      </dsp:nvSpPr>
      <dsp:spPr>
        <a:xfrm>
          <a:off x="325680" y="4190563"/>
          <a:ext cx="4559522" cy="590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en-US" sz="2000" kern="1200"/>
            <a:t>Faster Releases</a:t>
          </a:r>
        </a:p>
      </dsp:txBody>
      <dsp:txXfrm>
        <a:off x="354501" y="4219384"/>
        <a:ext cx="4501880"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F1B43-69A2-42E3-8613-1244CD42B886}">
      <dsp:nvSpPr>
        <dsp:cNvPr id="0" name=""/>
        <dsp:cNvSpPr/>
      </dsp:nvSpPr>
      <dsp:spPr>
        <a:xfrm>
          <a:off x="0" y="403362"/>
          <a:ext cx="6513603" cy="2016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Branching code, different builds, different stages of the pipeline</a:t>
          </a:r>
        </a:p>
        <a:p>
          <a:pPr marL="457200" lvl="2" indent="-228600" algn="l" defTabSz="889000">
            <a:lnSpc>
              <a:spcPct val="90000"/>
            </a:lnSpc>
            <a:spcBef>
              <a:spcPct val="0"/>
            </a:spcBef>
            <a:spcAft>
              <a:spcPct val="15000"/>
            </a:spcAft>
            <a:buChar char="•"/>
          </a:pPr>
          <a:r>
            <a:rPr lang="en-US" sz="2000" kern="1200"/>
            <a:t>Designing your system with CI/CD ensures that fault isolations are faster to detect and easier to implement.</a:t>
          </a:r>
        </a:p>
      </dsp:txBody>
      <dsp:txXfrm>
        <a:off x="0" y="403362"/>
        <a:ext cx="6513603" cy="2016000"/>
      </dsp:txXfrm>
    </dsp:sp>
    <dsp:sp modelId="{B427B264-E523-416A-85FF-A8A5524CFCCB}">
      <dsp:nvSpPr>
        <dsp:cNvPr id="0" name=""/>
        <dsp:cNvSpPr/>
      </dsp:nvSpPr>
      <dsp:spPr>
        <a:xfrm>
          <a:off x="325680" y="108162"/>
          <a:ext cx="4559522"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en-US" sz="2000" kern="1200"/>
            <a:t>Fault Isolation </a:t>
          </a:r>
        </a:p>
      </dsp:txBody>
      <dsp:txXfrm>
        <a:off x="354501" y="136983"/>
        <a:ext cx="4501880" cy="532758"/>
      </dsp:txXfrm>
    </dsp:sp>
    <dsp:sp modelId="{28F4BD79-160B-4241-976D-2C456417E970}">
      <dsp:nvSpPr>
        <dsp:cNvPr id="0" name=""/>
        <dsp:cNvSpPr/>
      </dsp:nvSpPr>
      <dsp:spPr>
        <a:xfrm>
          <a:off x="0" y="2822563"/>
          <a:ext cx="6513603" cy="1701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Using CI/CD, test reliability improves due to the bite-site and specific changes introduced to the system, allowing for more accurate positive and negative tests to be conducted.</a:t>
          </a:r>
        </a:p>
      </dsp:txBody>
      <dsp:txXfrm>
        <a:off x="0" y="2822563"/>
        <a:ext cx="6513603" cy="1701000"/>
      </dsp:txXfrm>
    </dsp:sp>
    <dsp:sp modelId="{4FCE89B7-3336-4D3E-9969-5D8975C07990}">
      <dsp:nvSpPr>
        <dsp:cNvPr id="0" name=""/>
        <dsp:cNvSpPr/>
      </dsp:nvSpPr>
      <dsp:spPr>
        <a:xfrm>
          <a:off x="325680" y="2527362"/>
          <a:ext cx="4559522"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en-US" sz="2000" kern="1200"/>
            <a:t>More test reliability </a:t>
          </a:r>
        </a:p>
      </dsp:txBody>
      <dsp:txXfrm>
        <a:off x="354501" y="2556183"/>
        <a:ext cx="4501880" cy="532758"/>
      </dsp:txXfrm>
    </dsp:sp>
    <dsp:sp modelId="{11A84D03-FE0C-4F37-A7FD-EC2B4362F8AC}">
      <dsp:nvSpPr>
        <dsp:cNvPr id="0" name=""/>
        <dsp:cNvSpPr/>
      </dsp:nvSpPr>
      <dsp:spPr>
        <a:xfrm>
          <a:off x="0" y="4926763"/>
          <a:ext cx="6513603" cy="850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CI/CD is made with easing collaboration in mind. </a:t>
          </a:r>
        </a:p>
      </dsp:txBody>
      <dsp:txXfrm>
        <a:off x="0" y="4926763"/>
        <a:ext cx="6513603" cy="850500"/>
      </dsp:txXfrm>
    </dsp:sp>
    <dsp:sp modelId="{1FAB0817-25F7-4216-B9FA-8744B06D858B}">
      <dsp:nvSpPr>
        <dsp:cNvPr id="0" name=""/>
        <dsp:cNvSpPr/>
      </dsp:nvSpPr>
      <dsp:spPr>
        <a:xfrm>
          <a:off x="325680" y="4631563"/>
          <a:ext cx="4559522"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en-US" sz="2000" kern="1200"/>
            <a:t>Enhanced collaboration </a:t>
          </a:r>
        </a:p>
      </dsp:txBody>
      <dsp:txXfrm>
        <a:off x="354501" y="4660384"/>
        <a:ext cx="4501880"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37B12-7CB5-4590-8609-2E5D3100DB0C}">
      <dsp:nvSpPr>
        <dsp:cNvPr id="0" name=""/>
        <dsp:cNvSpPr/>
      </dsp:nvSpPr>
      <dsp:spPr>
        <a:xfrm rot="5400000">
          <a:off x="3862548" y="-1373030"/>
          <a:ext cx="1133404" cy="416870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When developers complete a change, they commit the change to the repository.</a:t>
          </a:r>
        </a:p>
      </dsp:txBody>
      <dsp:txXfrm rot="-5400000">
        <a:off x="2344897" y="199949"/>
        <a:ext cx="4113378" cy="1022748"/>
      </dsp:txXfrm>
    </dsp:sp>
    <dsp:sp modelId="{0F36F935-6672-4E3A-B363-95B9CBA91DE3}">
      <dsp:nvSpPr>
        <dsp:cNvPr id="0" name=""/>
        <dsp:cNvSpPr/>
      </dsp:nvSpPr>
      <dsp:spPr>
        <a:xfrm>
          <a:off x="0" y="2945"/>
          <a:ext cx="2344897" cy="14167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Commit </a:t>
          </a:r>
        </a:p>
      </dsp:txBody>
      <dsp:txXfrm>
        <a:off x="69160" y="72105"/>
        <a:ext cx="2206577" cy="1278435"/>
      </dsp:txXfrm>
    </dsp:sp>
    <dsp:sp modelId="{FD7F180C-1E07-46C0-BE1F-9BA42C9AD6D4}">
      <dsp:nvSpPr>
        <dsp:cNvPr id="0" name=""/>
        <dsp:cNvSpPr/>
      </dsp:nvSpPr>
      <dsp:spPr>
        <a:xfrm rot="5400000">
          <a:off x="3862548" y="114563"/>
          <a:ext cx="1133404" cy="4168706"/>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Source code from the repository is integrated into a build.</a:t>
          </a:r>
        </a:p>
      </dsp:txBody>
      <dsp:txXfrm rot="-5400000">
        <a:off x="2344897" y="1687542"/>
        <a:ext cx="4113378" cy="1022748"/>
      </dsp:txXfrm>
    </dsp:sp>
    <dsp:sp modelId="{97B794A5-D581-4D31-8642-12C868D133F9}">
      <dsp:nvSpPr>
        <dsp:cNvPr id="0" name=""/>
        <dsp:cNvSpPr/>
      </dsp:nvSpPr>
      <dsp:spPr>
        <a:xfrm>
          <a:off x="0" y="1490538"/>
          <a:ext cx="2344897" cy="14167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Build </a:t>
          </a:r>
        </a:p>
      </dsp:txBody>
      <dsp:txXfrm>
        <a:off x="69160" y="1559698"/>
        <a:ext cx="2206577" cy="1278435"/>
      </dsp:txXfrm>
    </dsp:sp>
    <dsp:sp modelId="{EC5546A8-F1E6-4BDD-871B-A2702BE29E4E}">
      <dsp:nvSpPr>
        <dsp:cNvPr id="0" name=""/>
        <dsp:cNvSpPr/>
      </dsp:nvSpPr>
      <dsp:spPr>
        <a:xfrm rot="5400000">
          <a:off x="3862548" y="1602156"/>
          <a:ext cx="1133404" cy="4168706"/>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Automated tests are run against the build. Test automation is an essential element of any CI/CD pipeline.</a:t>
          </a:r>
        </a:p>
      </dsp:txBody>
      <dsp:txXfrm rot="-5400000">
        <a:off x="2344897" y="3175135"/>
        <a:ext cx="4113378" cy="1022748"/>
      </dsp:txXfrm>
    </dsp:sp>
    <dsp:sp modelId="{396AD927-41F2-4EC9-BC02-954B7E8BE662}">
      <dsp:nvSpPr>
        <dsp:cNvPr id="0" name=""/>
        <dsp:cNvSpPr/>
      </dsp:nvSpPr>
      <dsp:spPr>
        <a:xfrm>
          <a:off x="0" y="2978131"/>
          <a:ext cx="2344897" cy="14167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Automate Tests</a:t>
          </a:r>
        </a:p>
      </dsp:txBody>
      <dsp:txXfrm>
        <a:off x="69160" y="3047291"/>
        <a:ext cx="2206577" cy="1278435"/>
      </dsp:txXfrm>
    </dsp:sp>
    <dsp:sp modelId="{BC44FE10-F7AB-4450-8153-079C6F8A10CB}">
      <dsp:nvSpPr>
        <dsp:cNvPr id="0" name=""/>
        <dsp:cNvSpPr/>
      </dsp:nvSpPr>
      <dsp:spPr>
        <a:xfrm rot="5400000">
          <a:off x="3862548" y="3089749"/>
          <a:ext cx="1133404" cy="4168706"/>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The built version is delivered to production.</a:t>
          </a:r>
        </a:p>
      </dsp:txBody>
      <dsp:txXfrm rot="-5400000">
        <a:off x="2344897" y="4662728"/>
        <a:ext cx="4113378" cy="1022748"/>
      </dsp:txXfrm>
    </dsp:sp>
    <dsp:sp modelId="{633DF9DC-6CF4-4DB5-8D59-C3FF0C87B3E2}">
      <dsp:nvSpPr>
        <dsp:cNvPr id="0" name=""/>
        <dsp:cNvSpPr/>
      </dsp:nvSpPr>
      <dsp:spPr>
        <a:xfrm>
          <a:off x="0" y="4465725"/>
          <a:ext cx="2344897" cy="14167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Deploy</a:t>
          </a:r>
        </a:p>
      </dsp:txBody>
      <dsp:txXfrm>
        <a:off x="69160" y="4534885"/>
        <a:ext cx="2206577" cy="12784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7836A-6F34-43C8-84B3-51C49EFC6CDB}">
      <dsp:nvSpPr>
        <dsp:cNvPr id="0" name=""/>
        <dsp:cNvSpPr/>
      </dsp:nvSpPr>
      <dsp:spPr>
        <a:xfrm>
          <a:off x="0" y="355842"/>
          <a:ext cx="6513603" cy="65834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29108" rIns="505528" bIns="78232" numCol="1" spcCol="1270" anchor="t" anchorCtr="0">
          <a:noAutofit/>
        </a:bodyPr>
        <a:lstStyle/>
        <a:p>
          <a:pPr marL="57150" lvl="1" indent="-57150" algn="l" defTabSz="488950">
            <a:lnSpc>
              <a:spcPct val="100000"/>
            </a:lnSpc>
            <a:spcBef>
              <a:spcPct val="0"/>
            </a:spcBef>
            <a:spcAft>
              <a:spcPct val="15000"/>
            </a:spcAft>
            <a:buChar char="•"/>
          </a:pPr>
          <a:r>
            <a:rPr lang="en-US" sz="1100" kern="1200"/>
            <a:t>This is a source code versioning system </a:t>
          </a:r>
        </a:p>
        <a:p>
          <a:pPr marL="114300" lvl="2" indent="-57150" algn="l" defTabSz="488950">
            <a:lnSpc>
              <a:spcPct val="90000"/>
            </a:lnSpc>
            <a:spcBef>
              <a:spcPct val="0"/>
            </a:spcBef>
            <a:spcAft>
              <a:spcPct val="15000"/>
            </a:spcAft>
            <a:buChar char="•"/>
          </a:pPr>
          <a:r>
            <a:rPr lang="en-US" sz="1100" kern="1200"/>
            <a:t>Git, subversion</a:t>
          </a:r>
        </a:p>
      </dsp:txBody>
      <dsp:txXfrm>
        <a:off x="0" y="355842"/>
        <a:ext cx="6513603" cy="658349"/>
      </dsp:txXfrm>
    </dsp:sp>
    <dsp:sp modelId="{A8DC0B75-A287-4E25-8D67-75D4CFF10A06}">
      <dsp:nvSpPr>
        <dsp:cNvPr id="0" name=""/>
        <dsp:cNvSpPr/>
      </dsp:nvSpPr>
      <dsp:spPr>
        <a:xfrm>
          <a:off x="325680" y="193482"/>
          <a:ext cx="4559522" cy="324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488950">
            <a:lnSpc>
              <a:spcPct val="100000"/>
            </a:lnSpc>
            <a:spcBef>
              <a:spcPct val="0"/>
            </a:spcBef>
            <a:spcAft>
              <a:spcPct val="35000"/>
            </a:spcAft>
            <a:buNone/>
          </a:pPr>
          <a:r>
            <a:rPr lang="en-US" sz="1100" kern="1200"/>
            <a:t>Source Code Repository</a:t>
          </a:r>
        </a:p>
      </dsp:txBody>
      <dsp:txXfrm>
        <a:off x="341532" y="209334"/>
        <a:ext cx="4527818" cy="293016"/>
      </dsp:txXfrm>
    </dsp:sp>
    <dsp:sp modelId="{DCF60DB5-50F6-48A6-B8F4-DAB9AACE082B}">
      <dsp:nvSpPr>
        <dsp:cNvPr id="0" name=""/>
        <dsp:cNvSpPr/>
      </dsp:nvSpPr>
      <dsp:spPr>
        <a:xfrm>
          <a:off x="0" y="1235952"/>
          <a:ext cx="6513603" cy="866250"/>
        </a:xfrm>
        <a:prstGeom prst="rect">
          <a:avLst/>
        </a:prstGeom>
        <a:solidFill>
          <a:schemeClr val="lt1">
            <a:alpha val="90000"/>
            <a:hueOff val="0"/>
            <a:satOff val="0"/>
            <a:lumOff val="0"/>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29108" rIns="505528" bIns="78232" numCol="1" spcCol="1270" anchor="t" anchorCtr="0">
          <a:noAutofit/>
        </a:bodyPr>
        <a:lstStyle/>
        <a:p>
          <a:pPr marL="57150" lvl="1" indent="-57150" algn="l" defTabSz="488950">
            <a:lnSpc>
              <a:spcPct val="100000"/>
            </a:lnSpc>
            <a:spcBef>
              <a:spcPct val="0"/>
            </a:spcBef>
            <a:spcAft>
              <a:spcPct val="15000"/>
            </a:spcAft>
            <a:buChar char="•"/>
          </a:pPr>
          <a:r>
            <a:rPr lang="en-US" sz="1100" kern="1200"/>
            <a:t>This does the artifact transformation from source code</a:t>
          </a:r>
        </a:p>
        <a:p>
          <a:pPr marL="57150" lvl="1" indent="-57150" algn="l" defTabSz="488950">
            <a:lnSpc>
              <a:spcPct val="100000"/>
            </a:lnSpc>
            <a:spcBef>
              <a:spcPct val="0"/>
            </a:spcBef>
            <a:spcAft>
              <a:spcPct val="15000"/>
            </a:spcAft>
            <a:buChar char="•"/>
          </a:pPr>
          <a:r>
            <a:rPr lang="en-US" sz="1100" kern="1200"/>
            <a:t>This also does deployments to application servers</a:t>
          </a:r>
        </a:p>
        <a:p>
          <a:pPr marL="114300" lvl="2" indent="-57150" algn="l" defTabSz="488950">
            <a:lnSpc>
              <a:spcPct val="90000"/>
            </a:lnSpc>
            <a:spcBef>
              <a:spcPct val="0"/>
            </a:spcBef>
            <a:spcAft>
              <a:spcPct val="15000"/>
            </a:spcAft>
            <a:buChar char="•"/>
          </a:pPr>
          <a:r>
            <a:rPr lang="en-US" sz="1100" kern="1200"/>
            <a:t>Bamboo, Jenkins</a:t>
          </a:r>
        </a:p>
      </dsp:txBody>
      <dsp:txXfrm>
        <a:off x="0" y="1235952"/>
        <a:ext cx="6513603" cy="866250"/>
      </dsp:txXfrm>
    </dsp:sp>
    <dsp:sp modelId="{FC678AAE-9767-4813-9D24-8E6DAA7AF4EC}">
      <dsp:nvSpPr>
        <dsp:cNvPr id="0" name=""/>
        <dsp:cNvSpPr/>
      </dsp:nvSpPr>
      <dsp:spPr>
        <a:xfrm>
          <a:off x="325680" y="1073592"/>
          <a:ext cx="4559522" cy="32472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488950">
            <a:lnSpc>
              <a:spcPct val="100000"/>
            </a:lnSpc>
            <a:spcBef>
              <a:spcPct val="0"/>
            </a:spcBef>
            <a:spcAft>
              <a:spcPct val="35000"/>
            </a:spcAft>
            <a:buNone/>
          </a:pPr>
          <a:r>
            <a:rPr lang="en-US" sz="1100" kern="1200"/>
            <a:t>Build Server</a:t>
          </a:r>
        </a:p>
      </dsp:txBody>
      <dsp:txXfrm>
        <a:off x="341532" y="1089444"/>
        <a:ext cx="4527818" cy="293016"/>
      </dsp:txXfrm>
    </dsp:sp>
    <dsp:sp modelId="{26C3E6DA-929C-4303-BF9F-D6AD17BBD34E}">
      <dsp:nvSpPr>
        <dsp:cNvPr id="0" name=""/>
        <dsp:cNvSpPr/>
      </dsp:nvSpPr>
      <dsp:spPr>
        <a:xfrm>
          <a:off x="0" y="2323963"/>
          <a:ext cx="6513603" cy="675674"/>
        </a:xfrm>
        <a:prstGeom prst="rect">
          <a:avLst/>
        </a:prstGeom>
        <a:solidFill>
          <a:schemeClr val="lt1">
            <a:alpha val="90000"/>
            <a:hueOff val="0"/>
            <a:satOff val="0"/>
            <a:lumOff val="0"/>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29108" rIns="505528" bIns="78232" numCol="1" spcCol="1270" anchor="t" anchorCtr="0">
          <a:noAutofit/>
        </a:bodyPr>
        <a:lstStyle/>
        <a:p>
          <a:pPr marL="57150" lvl="1" indent="-57150" algn="l" defTabSz="488950">
            <a:lnSpc>
              <a:spcPct val="100000"/>
            </a:lnSpc>
            <a:spcBef>
              <a:spcPct val="0"/>
            </a:spcBef>
            <a:spcAft>
              <a:spcPct val="15000"/>
            </a:spcAft>
            <a:buChar char="•"/>
          </a:pPr>
          <a:r>
            <a:rPr lang="en-US" sz="1100" kern="1200"/>
            <a:t>This is a repository for the software artifacts</a:t>
          </a:r>
        </a:p>
        <a:p>
          <a:pPr marL="57150" lvl="1" indent="-57150" algn="l" defTabSz="488950">
            <a:lnSpc>
              <a:spcPct val="100000"/>
            </a:lnSpc>
            <a:spcBef>
              <a:spcPct val="0"/>
            </a:spcBef>
            <a:spcAft>
              <a:spcPct val="15000"/>
            </a:spcAft>
            <a:buChar char="•"/>
          </a:pPr>
          <a:r>
            <a:rPr lang="en-US" sz="1100" kern="1200"/>
            <a:t>Nexus OSS, artifactory</a:t>
          </a:r>
        </a:p>
      </dsp:txBody>
      <dsp:txXfrm>
        <a:off x="0" y="2323963"/>
        <a:ext cx="6513603" cy="675674"/>
      </dsp:txXfrm>
    </dsp:sp>
    <dsp:sp modelId="{56649D15-2DF8-40C5-9F9E-9B06DDF58FC0}">
      <dsp:nvSpPr>
        <dsp:cNvPr id="0" name=""/>
        <dsp:cNvSpPr/>
      </dsp:nvSpPr>
      <dsp:spPr>
        <a:xfrm>
          <a:off x="325680" y="2161603"/>
          <a:ext cx="4559522" cy="32472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488950">
            <a:lnSpc>
              <a:spcPct val="100000"/>
            </a:lnSpc>
            <a:spcBef>
              <a:spcPct val="0"/>
            </a:spcBef>
            <a:spcAft>
              <a:spcPct val="35000"/>
            </a:spcAft>
            <a:buNone/>
          </a:pPr>
          <a:r>
            <a:rPr lang="en-US" sz="1100" kern="1200"/>
            <a:t>Artifact repository </a:t>
          </a:r>
        </a:p>
      </dsp:txBody>
      <dsp:txXfrm>
        <a:off x="341532" y="2177455"/>
        <a:ext cx="4527818" cy="293016"/>
      </dsp:txXfrm>
    </dsp:sp>
    <dsp:sp modelId="{27B06B37-12AD-439D-ADFD-052BC62D36F7}">
      <dsp:nvSpPr>
        <dsp:cNvPr id="0" name=""/>
        <dsp:cNvSpPr/>
      </dsp:nvSpPr>
      <dsp:spPr>
        <a:xfrm>
          <a:off x="0" y="3221397"/>
          <a:ext cx="6513603" cy="675674"/>
        </a:xfrm>
        <a:prstGeom prst="rect">
          <a:avLst/>
        </a:prstGeom>
        <a:solidFill>
          <a:schemeClr val="lt1">
            <a:alpha val="90000"/>
            <a:hueOff val="0"/>
            <a:satOff val="0"/>
            <a:lumOff val="0"/>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29108" rIns="505528" bIns="78232" numCol="1" spcCol="1270" anchor="t" anchorCtr="0">
          <a:noAutofit/>
        </a:bodyPr>
        <a:lstStyle/>
        <a:p>
          <a:pPr marL="57150" lvl="1" indent="-57150" algn="l" defTabSz="488950">
            <a:lnSpc>
              <a:spcPct val="100000"/>
            </a:lnSpc>
            <a:spcBef>
              <a:spcPct val="0"/>
            </a:spcBef>
            <a:spcAft>
              <a:spcPct val="15000"/>
            </a:spcAft>
            <a:buChar char="•"/>
          </a:pPr>
          <a:r>
            <a:rPr lang="en-US" sz="1100" kern="1200"/>
            <a:t>Where the application run</a:t>
          </a:r>
        </a:p>
        <a:p>
          <a:pPr marL="57150" lvl="1" indent="-57150" algn="l" defTabSz="488950">
            <a:lnSpc>
              <a:spcPct val="100000"/>
            </a:lnSpc>
            <a:spcBef>
              <a:spcPct val="0"/>
            </a:spcBef>
            <a:spcAft>
              <a:spcPct val="15000"/>
            </a:spcAft>
            <a:buChar char="•"/>
          </a:pPr>
          <a:r>
            <a:rPr lang="en-US" sz="1100" kern="1200"/>
            <a:t>Glass fish, Wildfly, Tomcat</a:t>
          </a:r>
        </a:p>
      </dsp:txBody>
      <dsp:txXfrm>
        <a:off x="0" y="3221397"/>
        <a:ext cx="6513603" cy="675674"/>
      </dsp:txXfrm>
    </dsp:sp>
    <dsp:sp modelId="{5DEDCBD1-30FE-470E-BD00-EEA5E7F75031}">
      <dsp:nvSpPr>
        <dsp:cNvPr id="0" name=""/>
        <dsp:cNvSpPr/>
      </dsp:nvSpPr>
      <dsp:spPr>
        <a:xfrm>
          <a:off x="325680" y="3059038"/>
          <a:ext cx="4559522" cy="32472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488950">
            <a:lnSpc>
              <a:spcPct val="100000"/>
            </a:lnSpc>
            <a:spcBef>
              <a:spcPct val="0"/>
            </a:spcBef>
            <a:spcAft>
              <a:spcPct val="35000"/>
            </a:spcAft>
            <a:buNone/>
          </a:pPr>
          <a:r>
            <a:rPr lang="en-US" sz="1100" kern="1200"/>
            <a:t>Application Server</a:t>
          </a:r>
        </a:p>
      </dsp:txBody>
      <dsp:txXfrm>
        <a:off x="341532" y="3074890"/>
        <a:ext cx="4527818" cy="293016"/>
      </dsp:txXfrm>
    </dsp:sp>
    <dsp:sp modelId="{37007C8C-96A5-4A64-9673-1E8B277A116A}">
      <dsp:nvSpPr>
        <dsp:cNvPr id="0" name=""/>
        <dsp:cNvSpPr/>
      </dsp:nvSpPr>
      <dsp:spPr>
        <a:xfrm>
          <a:off x="0" y="4118832"/>
          <a:ext cx="6513603" cy="675674"/>
        </a:xfrm>
        <a:prstGeom prst="rect">
          <a:avLst/>
        </a:prstGeom>
        <a:solidFill>
          <a:schemeClr val="lt1">
            <a:alpha val="90000"/>
            <a:hueOff val="0"/>
            <a:satOff val="0"/>
            <a:lumOff val="0"/>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29108" rIns="505528" bIns="78232" numCol="1" spcCol="1270" anchor="t" anchorCtr="0">
          <a:noAutofit/>
        </a:bodyPr>
        <a:lstStyle/>
        <a:p>
          <a:pPr marL="57150" lvl="1" indent="-57150" algn="l" defTabSz="488950">
            <a:lnSpc>
              <a:spcPct val="100000"/>
            </a:lnSpc>
            <a:spcBef>
              <a:spcPct val="0"/>
            </a:spcBef>
            <a:spcAft>
              <a:spcPct val="15000"/>
            </a:spcAft>
            <a:buChar char="•"/>
          </a:pPr>
          <a:r>
            <a:rPr lang="en-US" sz="1100" kern="1200"/>
            <a:t>This tracks work and helps breaking down of work and scheduling task.</a:t>
          </a:r>
        </a:p>
        <a:p>
          <a:pPr marL="57150" lvl="1" indent="-57150" algn="l" defTabSz="488950">
            <a:lnSpc>
              <a:spcPct val="100000"/>
            </a:lnSpc>
            <a:spcBef>
              <a:spcPct val="0"/>
            </a:spcBef>
            <a:spcAft>
              <a:spcPct val="15000"/>
            </a:spcAft>
            <a:buChar char="•"/>
          </a:pPr>
          <a:r>
            <a:rPr lang="en-US" sz="1100" kern="1200"/>
            <a:t>Some can also be said to be aiding agile development (JIRA)</a:t>
          </a:r>
        </a:p>
      </dsp:txBody>
      <dsp:txXfrm>
        <a:off x="0" y="4118832"/>
        <a:ext cx="6513603" cy="675674"/>
      </dsp:txXfrm>
    </dsp:sp>
    <dsp:sp modelId="{9976DC50-B98B-4948-875E-70A99B23E60E}">
      <dsp:nvSpPr>
        <dsp:cNvPr id="0" name=""/>
        <dsp:cNvSpPr/>
      </dsp:nvSpPr>
      <dsp:spPr>
        <a:xfrm>
          <a:off x="325680" y="3956473"/>
          <a:ext cx="4559522" cy="32472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488950">
            <a:lnSpc>
              <a:spcPct val="100000"/>
            </a:lnSpc>
            <a:spcBef>
              <a:spcPct val="0"/>
            </a:spcBef>
            <a:spcAft>
              <a:spcPct val="35000"/>
            </a:spcAft>
            <a:buNone/>
          </a:pPr>
          <a:r>
            <a:rPr lang="en-US" sz="1100" kern="1200"/>
            <a:t>Ticketing and work-tracking system</a:t>
          </a:r>
        </a:p>
      </dsp:txBody>
      <dsp:txXfrm>
        <a:off x="341532" y="3972325"/>
        <a:ext cx="4527818" cy="293016"/>
      </dsp:txXfrm>
    </dsp:sp>
    <dsp:sp modelId="{6A4FB559-F9EB-475F-9112-4A6387A79749}">
      <dsp:nvSpPr>
        <dsp:cNvPr id="0" name=""/>
        <dsp:cNvSpPr/>
      </dsp:nvSpPr>
      <dsp:spPr>
        <a:xfrm>
          <a:off x="0" y="5016267"/>
          <a:ext cx="6513603" cy="675674"/>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29108" rIns="505528" bIns="78232" numCol="1" spcCol="1270" anchor="t" anchorCtr="0">
          <a:noAutofit/>
        </a:bodyPr>
        <a:lstStyle/>
        <a:p>
          <a:pPr marL="57150" lvl="1" indent="-57150" algn="l" defTabSz="488950">
            <a:lnSpc>
              <a:spcPct val="100000"/>
            </a:lnSpc>
            <a:spcBef>
              <a:spcPct val="0"/>
            </a:spcBef>
            <a:spcAft>
              <a:spcPct val="15000"/>
            </a:spcAft>
            <a:buChar char="•"/>
          </a:pPr>
          <a:r>
            <a:rPr lang="en-US" sz="1100" kern="1200"/>
            <a:t>Where Information about the organization and Project is stored. </a:t>
          </a:r>
        </a:p>
        <a:p>
          <a:pPr marL="57150" lvl="1" indent="-57150" algn="l" defTabSz="488950">
            <a:lnSpc>
              <a:spcPct val="100000"/>
            </a:lnSpc>
            <a:spcBef>
              <a:spcPct val="0"/>
            </a:spcBef>
            <a:spcAft>
              <a:spcPct val="15000"/>
            </a:spcAft>
            <a:buChar char="•"/>
          </a:pPr>
          <a:r>
            <a:rPr lang="en-US" sz="1100" kern="1200"/>
            <a:t>Confluence</a:t>
          </a:r>
        </a:p>
      </dsp:txBody>
      <dsp:txXfrm>
        <a:off x="0" y="5016267"/>
        <a:ext cx="6513603" cy="675674"/>
      </dsp:txXfrm>
    </dsp:sp>
    <dsp:sp modelId="{B01D0C38-D503-4D67-8CD7-B3BC2B70725F}">
      <dsp:nvSpPr>
        <dsp:cNvPr id="0" name=""/>
        <dsp:cNvSpPr/>
      </dsp:nvSpPr>
      <dsp:spPr>
        <a:xfrm>
          <a:off x="325680" y="4853908"/>
          <a:ext cx="4559522" cy="3247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488950">
            <a:lnSpc>
              <a:spcPct val="100000"/>
            </a:lnSpc>
            <a:spcBef>
              <a:spcPct val="0"/>
            </a:spcBef>
            <a:spcAft>
              <a:spcPct val="35000"/>
            </a:spcAft>
            <a:buNone/>
          </a:pPr>
          <a:r>
            <a:rPr lang="en-US" sz="1100" kern="1200"/>
            <a:t>Information repository</a:t>
          </a:r>
        </a:p>
      </dsp:txBody>
      <dsp:txXfrm>
        <a:off x="341532" y="4869760"/>
        <a:ext cx="4527818" cy="2930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BC93C-FC48-4D73-9AD1-9FDB09D39F64}">
      <dsp:nvSpPr>
        <dsp:cNvPr id="0" name=""/>
        <dsp:cNvSpPr/>
      </dsp:nvSpPr>
      <dsp:spPr>
        <a:xfrm>
          <a:off x="0" y="526036"/>
          <a:ext cx="6513603"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1"/>
            </a:rPr>
            <a:t>https://www.youtube.com/watch?v=neySeor_vAk</a:t>
          </a:r>
          <a:endParaRPr lang="en-US" sz="2300" kern="1200"/>
        </a:p>
      </dsp:txBody>
      <dsp:txXfrm>
        <a:off x="44602" y="570638"/>
        <a:ext cx="6424399" cy="824474"/>
      </dsp:txXfrm>
    </dsp:sp>
    <dsp:sp modelId="{88A4574E-7D3C-47C0-B1FE-285BE4DD1C87}">
      <dsp:nvSpPr>
        <dsp:cNvPr id="0" name=""/>
        <dsp:cNvSpPr/>
      </dsp:nvSpPr>
      <dsp:spPr>
        <a:xfrm>
          <a:off x="0" y="1505955"/>
          <a:ext cx="6513603" cy="913678"/>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2"/>
            </a:rPr>
            <a:t>https://www.youtube.com/watch?v=KIlSZIFkgP4</a:t>
          </a:r>
          <a:endParaRPr lang="en-US" sz="2300" kern="1200"/>
        </a:p>
      </dsp:txBody>
      <dsp:txXfrm>
        <a:off x="44602" y="1550557"/>
        <a:ext cx="6424399" cy="824474"/>
      </dsp:txXfrm>
    </dsp:sp>
    <dsp:sp modelId="{5BC8DF80-4B73-42F6-968B-085A97C53010}">
      <dsp:nvSpPr>
        <dsp:cNvPr id="0" name=""/>
        <dsp:cNvSpPr/>
      </dsp:nvSpPr>
      <dsp:spPr>
        <a:xfrm>
          <a:off x="0" y="2485873"/>
          <a:ext cx="6513603"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3"/>
            </a:rPr>
            <a:t>https://www.youtube.com/watch?v=a9_oMNSgX2g</a:t>
          </a:r>
          <a:endParaRPr lang="en-US" sz="2300" kern="1200"/>
        </a:p>
      </dsp:txBody>
      <dsp:txXfrm>
        <a:off x="44602" y="2530475"/>
        <a:ext cx="6424399" cy="824474"/>
      </dsp:txXfrm>
    </dsp:sp>
    <dsp:sp modelId="{28F16117-FA5A-4CC7-A0AA-88EB310E97E1}">
      <dsp:nvSpPr>
        <dsp:cNvPr id="0" name=""/>
        <dsp:cNvSpPr/>
      </dsp:nvSpPr>
      <dsp:spPr>
        <a:xfrm>
          <a:off x="0" y="3465792"/>
          <a:ext cx="6513603" cy="913678"/>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Git : </a:t>
          </a:r>
          <a:r>
            <a:rPr lang="en-US" sz="2300" kern="1200">
              <a:hlinkClick xmlns:r="http://schemas.openxmlformats.org/officeDocument/2006/relationships" r:id="rId4"/>
            </a:rPr>
            <a:t>https://www.youtube.com/watch?v=r63f51ce84A</a:t>
          </a:r>
          <a:endParaRPr lang="en-US" sz="2300" kern="1200"/>
        </a:p>
      </dsp:txBody>
      <dsp:txXfrm>
        <a:off x="44602" y="3510394"/>
        <a:ext cx="6424399" cy="824474"/>
      </dsp:txXfrm>
    </dsp:sp>
    <dsp:sp modelId="{29A49903-B0D9-499A-AF40-6B1BE8F3EDE4}">
      <dsp:nvSpPr>
        <dsp:cNvPr id="0" name=""/>
        <dsp:cNvSpPr/>
      </dsp:nvSpPr>
      <dsp:spPr>
        <a:xfrm>
          <a:off x="0" y="4445710"/>
          <a:ext cx="6513603"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Jenkins : </a:t>
          </a:r>
          <a:r>
            <a:rPr lang="en-US" sz="2300" kern="1200">
              <a:hlinkClick xmlns:r="http://schemas.openxmlformats.org/officeDocument/2006/relationships" r:id="rId5"/>
            </a:rPr>
            <a:t>https://www.youtube.com/watch?v=LFDrDnKPOTg</a:t>
          </a:r>
          <a:endParaRPr lang="en-US" sz="2300" kern="1200"/>
        </a:p>
      </dsp:txBody>
      <dsp:txXfrm>
        <a:off x="44602" y="4490312"/>
        <a:ext cx="6424399" cy="8244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AB2D3-1EC7-4FCB-9F4A-EBA48A6BCDCB}">
      <dsp:nvSpPr>
        <dsp:cNvPr id="0" name=""/>
        <dsp:cNvSpPr/>
      </dsp:nvSpPr>
      <dsp:spPr>
        <a:xfrm>
          <a:off x="1302720" y="2557"/>
          <a:ext cx="5210883" cy="112219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85038" rIns="101106" bIns="285038" numCol="1" spcCol="1270" anchor="ctr" anchorCtr="0">
          <a:noAutofit/>
        </a:bodyPr>
        <a:lstStyle/>
        <a:p>
          <a:pPr marL="0" lvl="0" indent="0" algn="l" defTabSz="622300">
            <a:lnSpc>
              <a:spcPct val="90000"/>
            </a:lnSpc>
            <a:spcBef>
              <a:spcPct val="0"/>
            </a:spcBef>
            <a:spcAft>
              <a:spcPct val="35000"/>
            </a:spcAft>
            <a:buNone/>
          </a:pPr>
          <a:r>
            <a:rPr lang="en-US" sz="1400" kern="1200"/>
            <a:t>Sign up at GitHub</a:t>
          </a:r>
        </a:p>
      </dsp:txBody>
      <dsp:txXfrm>
        <a:off x="1302720" y="2557"/>
        <a:ext cx="5210883" cy="1122196"/>
      </dsp:txXfrm>
    </dsp:sp>
    <dsp:sp modelId="{7A10B8AE-E181-4B9E-A4CC-94DDE1C08470}">
      <dsp:nvSpPr>
        <dsp:cNvPr id="0" name=""/>
        <dsp:cNvSpPr/>
      </dsp:nvSpPr>
      <dsp:spPr>
        <a:xfrm>
          <a:off x="0" y="2557"/>
          <a:ext cx="1302720" cy="112219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10848" rIns="68936" bIns="110848" numCol="1" spcCol="1270" anchor="ctr" anchorCtr="0">
          <a:noAutofit/>
        </a:bodyPr>
        <a:lstStyle/>
        <a:p>
          <a:pPr marL="0" lvl="0" indent="0" algn="ctr" defTabSz="800100">
            <a:lnSpc>
              <a:spcPct val="90000"/>
            </a:lnSpc>
            <a:spcBef>
              <a:spcPct val="0"/>
            </a:spcBef>
            <a:spcAft>
              <a:spcPct val="35000"/>
            </a:spcAft>
            <a:buNone/>
          </a:pPr>
          <a:r>
            <a:rPr lang="en-US" sz="1800" kern="1200"/>
            <a:t>Sign up</a:t>
          </a:r>
        </a:p>
      </dsp:txBody>
      <dsp:txXfrm>
        <a:off x="0" y="2557"/>
        <a:ext cx="1302720" cy="1122196"/>
      </dsp:txXfrm>
    </dsp:sp>
    <dsp:sp modelId="{E117BC67-B1A5-4135-B290-22F686E47755}">
      <dsp:nvSpPr>
        <dsp:cNvPr id="0" name=""/>
        <dsp:cNvSpPr/>
      </dsp:nvSpPr>
      <dsp:spPr>
        <a:xfrm>
          <a:off x="1302720" y="1192086"/>
          <a:ext cx="5210883" cy="112219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85038" rIns="101106" bIns="285038" numCol="1" spcCol="1270" anchor="ctr" anchorCtr="0">
          <a:noAutofit/>
        </a:bodyPr>
        <a:lstStyle/>
        <a:p>
          <a:pPr marL="0" lvl="0" indent="0" algn="l" defTabSz="622300">
            <a:lnSpc>
              <a:spcPct val="90000"/>
            </a:lnSpc>
            <a:spcBef>
              <a:spcPct val="0"/>
            </a:spcBef>
            <a:spcAft>
              <a:spcPct val="35000"/>
            </a:spcAft>
            <a:buNone/>
          </a:pPr>
          <a:r>
            <a:rPr lang="en-US" sz="1400" kern="1200"/>
            <a:t>Set-up git client on your machine.</a:t>
          </a:r>
        </a:p>
      </dsp:txBody>
      <dsp:txXfrm>
        <a:off x="1302720" y="1192086"/>
        <a:ext cx="5210883" cy="1122196"/>
      </dsp:txXfrm>
    </dsp:sp>
    <dsp:sp modelId="{89519924-18CD-4544-BEF8-96229BF46FDE}">
      <dsp:nvSpPr>
        <dsp:cNvPr id="0" name=""/>
        <dsp:cNvSpPr/>
      </dsp:nvSpPr>
      <dsp:spPr>
        <a:xfrm>
          <a:off x="0" y="1192086"/>
          <a:ext cx="1302720" cy="1122196"/>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10848" rIns="68936" bIns="110848" numCol="1" spcCol="1270" anchor="ctr" anchorCtr="0">
          <a:noAutofit/>
        </a:bodyPr>
        <a:lstStyle/>
        <a:p>
          <a:pPr marL="0" lvl="0" indent="0" algn="ctr" defTabSz="800100">
            <a:lnSpc>
              <a:spcPct val="90000"/>
            </a:lnSpc>
            <a:spcBef>
              <a:spcPct val="0"/>
            </a:spcBef>
            <a:spcAft>
              <a:spcPct val="35000"/>
            </a:spcAft>
            <a:buNone/>
          </a:pPr>
          <a:r>
            <a:rPr lang="en-US" sz="1800" kern="1200"/>
            <a:t>Set</a:t>
          </a:r>
        </a:p>
      </dsp:txBody>
      <dsp:txXfrm>
        <a:off x="0" y="1192086"/>
        <a:ext cx="1302720" cy="1122196"/>
      </dsp:txXfrm>
    </dsp:sp>
    <dsp:sp modelId="{4186891F-6889-4E53-967E-41BFF8E50768}">
      <dsp:nvSpPr>
        <dsp:cNvPr id="0" name=""/>
        <dsp:cNvSpPr/>
      </dsp:nvSpPr>
      <dsp:spPr>
        <a:xfrm>
          <a:off x="1302720" y="2381614"/>
          <a:ext cx="5210883" cy="112219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85038" rIns="101106" bIns="285038" numCol="1" spcCol="1270" anchor="ctr" anchorCtr="0">
          <a:noAutofit/>
        </a:bodyPr>
        <a:lstStyle/>
        <a:p>
          <a:pPr marL="0" lvl="0" indent="0" algn="l" defTabSz="622300">
            <a:lnSpc>
              <a:spcPct val="90000"/>
            </a:lnSpc>
            <a:spcBef>
              <a:spcPct val="0"/>
            </a:spcBef>
            <a:spcAft>
              <a:spcPct val="35000"/>
            </a:spcAft>
            <a:buNone/>
          </a:pPr>
          <a:r>
            <a:rPr lang="en-US" sz="1400" kern="1200"/>
            <a:t>Learn basic git commands</a:t>
          </a:r>
        </a:p>
      </dsp:txBody>
      <dsp:txXfrm>
        <a:off x="1302720" y="2381614"/>
        <a:ext cx="5210883" cy="1122196"/>
      </dsp:txXfrm>
    </dsp:sp>
    <dsp:sp modelId="{5B8F608B-D595-4A13-983E-A20187065C24}">
      <dsp:nvSpPr>
        <dsp:cNvPr id="0" name=""/>
        <dsp:cNvSpPr/>
      </dsp:nvSpPr>
      <dsp:spPr>
        <a:xfrm>
          <a:off x="0" y="2381614"/>
          <a:ext cx="1302720" cy="112219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10848" rIns="68936" bIns="110848" numCol="1" spcCol="1270" anchor="ctr" anchorCtr="0">
          <a:noAutofit/>
        </a:bodyPr>
        <a:lstStyle/>
        <a:p>
          <a:pPr marL="0" lvl="0" indent="0" algn="ctr" defTabSz="800100">
            <a:lnSpc>
              <a:spcPct val="90000"/>
            </a:lnSpc>
            <a:spcBef>
              <a:spcPct val="0"/>
            </a:spcBef>
            <a:spcAft>
              <a:spcPct val="35000"/>
            </a:spcAft>
            <a:buNone/>
          </a:pPr>
          <a:r>
            <a:rPr lang="en-US" sz="1800" kern="1200"/>
            <a:t>Learn</a:t>
          </a:r>
        </a:p>
      </dsp:txBody>
      <dsp:txXfrm>
        <a:off x="0" y="2381614"/>
        <a:ext cx="1302720" cy="1122196"/>
      </dsp:txXfrm>
    </dsp:sp>
    <dsp:sp modelId="{F9ED4A87-BF9E-4785-9356-46C0C0A03E1D}">
      <dsp:nvSpPr>
        <dsp:cNvPr id="0" name=""/>
        <dsp:cNvSpPr/>
      </dsp:nvSpPr>
      <dsp:spPr>
        <a:xfrm>
          <a:off x="1302720" y="3571143"/>
          <a:ext cx="5210883" cy="112219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85038" rIns="101106" bIns="285038" numCol="1" spcCol="1270" anchor="ctr" anchorCtr="0">
          <a:noAutofit/>
        </a:bodyPr>
        <a:lstStyle/>
        <a:p>
          <a:pPr marL="0" lvl="0" indent="0" algn="l" defTabSz="622300">
            <a:lnSpc>
              <a:spcPct val="90000"/>
            </a:lnSpc>
            <a:spcBef>
              <a:spcPct val="0"/>
            </a:spcBef>
            <a:spcAft>
              <a:spcPct val="35000"/>
            </a:spcAft>
            <a:buNone/>
          </a:pPr>
          <a:r>
            <a:rPr lang="en-US" sz="1400" kern="1200"/>
            <a:t>Push last-week`s code to your account for submission before the deadline. </a:t>
          </a:r>
        </a:p>
      </dsp:txBody>
      <dsp:txXfrm>
        <a:off x="1302720" y="3571143"/>
        <a:ext cx="5210883" cy="1122196"/>
      </dsp:txXfrm>
    </dsp:sp>
    <dsp:sp modelId="{458BE513-B918-4358-987E-EE51277F4EE0}">
      <dsp:nvSpPr>
        <dsp:cNvPr id="0" name=""/>
        <dsp:cNvSpPr/>
      </dsp:nvSpPr>
      <dsp:spPr>
        <a:xfrm>
          <a:off x="0" y="3571143"/>
          <a:ext cx="1302720" cy="112219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10848" rIns="68936" bIns="110848" numCol="1" spcCol="1270" anchor="ctr" anchorCtr="0">
          <a:noAutofit/>
        </a:bodyPr>
        <a:lstStyle/>
        <a:p>
          <a:pPr marL="0" lvl="0" indent="0" algn="ctr" defTabSz="800100">
            <a:lnSpc>
              <a:spcPct val="90000"/>
            </a:lnSpc>
            <a:spcBef>
              <a:spcPct val="0"/>
            </a:spcBef>
            <a:spcAft>
              <a:spcPct val="35000"/>
            </a:spcAft>
            <a:buNone/>
          </a:pPr>
          <a:r>
            <a:rPr lang="en-US" sz="1800" kern="1200"/>
            <a:t>Push</a:t>
          </a:r>
        </a:p>
      </dsp:txBody>
      <dsp:txXfrm>
        <a:off x="0" y="3571143"/>
        <a:ext cx="1302720" cy="1122196"/>
      </dsp:txXfrm>
    </dsp:sp>
    <dsp:sp modelId="{8ED6A9C6-C0FA-41AE-8773-C6FADA913A3A}">
      <dsp:nvSpPr>
        <dsp:cNvPr id="0" name=""/>
        <dsp:cNvSpPr/>
      </dsp:nvSpPr>
      <dsp:spPr>
        <a:xfrm>
          <a:off x="1302720" y="4760671"/>
          <a:ext cx="5210883" cy="1122196"/>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85038" rIns="101106" bIns="285038" numCol="1" spcCol="1270" anchor="t" anchorCtr="0">
          <a:noAutofit/>
        </a:bodyPr>
        <a:lstStyle/>
        <a:p>
          <a:pPr marL="0" lvl="0" indent="0" algn="l" defTabSz="622300">
            <a:lnSpc>
              <a:spcPct val="90000"/>
            </a:lnSpc>
            <a:spcBef>
              <a:spcPct val="0"/>
            </a:spcBef>
            <a:spcAft>
              <a:spcPct val="35000"/>
            </a:spcAft>
            <a:buNone/>
          </a:pPr>
          <a:r>
            <a:rPr lang="en-US" sz="1400" kern="1200"/>
            <a:t>Sign up on twitter and follow @AdhLecture</a:t>
          </a:r>
        </a:p>
        <a:p>
          <a:pPr marL="57150" lvl="1" indent="-57150" algn="l" defTabSz="488950">
            <a:lnSpc>
              <a:spcPct val="90000"/>
            </a:lnSpc>
            <a:spcBef>
              <a:spcPct val="0"/>
            </a:spcBef>
            <a:spcAft>
              <a:spcPct val="15000"/>
            </a:spcAft>
            <a:buChar char="•"/>
          </a:pPr>
          <a:r>
            <a:rPr lang="en-US" sz="1100" kern="1200"/>
            <a:t>Later assignment, will require you write a system that DMs and tweets this account. </a:t>
          </a:r>
        </a:p>
      </dsp:txBody>
      <dsp:txXfrm>
        <a:off x="1302720" y="4760671"/>
        <a:ext cx="5210883" cy="1122196"/>
      </dsp:txXfrm>
    </dsp:sp>
    <dsp:sp modelId="{D781582E-95B5-4C19-992D-C78B55F50ACD}">
      <dsp:nvSpPr>
        <dsp:cNvPr id="0" name=""/>
        <dsp:cNvSpPr/>
      </dsp:nvSpPr>
      <dsp:spPr>
        <a:xfrm>
          <a:off x="0" y="4760671"/>
          <a:ext cx="1302720" cy="1122196"/>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10848" rIns="68936" bIns="110848" numCol="1" spcCol="1270" anchor="ctr" anchorCtr="0">
          <a:noAutofit/>
        </a:bodyPr>
        <a:lstStyle/>
        <a:p>
          <a:pPr marL="0" lvl="0" indent="0" algn="ctr" defTabSz="800100">
            <a:lnSpc>
              <a:spcPct val="90000"/>
            </a:lnSpc>
            <a:spcBef>
              <a:spcPct val="0"/>
            </a:spcBef>
            <a:spcAft>
              <a:spcPct val="35000"/>
            </a:spcAft>
            <a:buNone/>
          </a:pPr>
          <a:r>
            <a:rPr lang="en-US" sz="1800" kern="1200"/>
            <a:t>Sign up</a:t>
          </a:r>
        </a:p>
      </dsp:txBody>
      <dsp:txXfrm>
        <a:off x="0" y="4760671"/>
        <a:ext cx="1302720" cy="11221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FA4F8-2317-42D5-9CFF-88AD187633AE}">
      <dsp:nvSpPr>
        <dsp:cNvPr id="0" name=""/>
        <dsp:cNvSpPr/>
      </dsp:nvSpPr>
      <dsp:spPr>
        <a:xfrm>
          <a:off x="0" y="1671463"/>
          <a:ext cx="6513603" cy="1199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err="1"/>
            <a:t>Whatsapp</a:t>
          </a:r>
          <a:r>
            <a:rPr lang="en-US" sz="5000" kern="1200" dirty="0"/>
            <a:t> group</a:t>
          </a:r>
        </a:p>
      </dsp:txBody>
      <dsp:txXfrm>
        <a:off x="58543" y="1730006"/>
        <a:ext cx="6396517" cy="1082164"/>
      </dsp:txXfrm>
    </dsp:sp>
    <dsp:sp modelId="{F92956E5-F263-4FA3-92F8-F9CCAB13A087}">
      <dsp:nvSpPr>
        <dsp:cNvPr id="0" name=""/>
        <dsp:cNvSpPr/>
      </dsp:nvSpPr>
      <dsp:spPr>
        <a:xfrm>
          <a:off x="0" y="3014713"/>
          <a:ext cx="6513603" cy="11992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hlinkClick xmlns:r="http://schemas.openxmlformats.org/officeDocument/2006/relationships" r:id="rId1"/>
            </a:rPr>
            <a:t>adh401tut@gmail.com</a:t>
          </a:r>
          <a:endParaRPr lang="en-US" sz="5000" kern="1200"/>
        </a:p>
      </dsp:txBody>
      <dsp:txXfrm>
        <a:off x="58543" y="3073256"/>
        <a:ext cx="6396517" cy="10821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364C-5CF5-40DE-86D6-D86DBF688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DA09E-7130-47EF-AC92-8E32427CF4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96C016-9808-4F0C-92F6-C1E38B1BAAB8}"/>
              </a:ext>
            </a:extLst>
          </p:cNvPr>
          <p:cNvSpPr>
            <a:spLocks noGrp="1"/>
          </p:cNvSpPr>
          <p:nvPr>
            <p:ph type="dt" sz="half" idx="10"/>
          </p:nvPr>
        </p:nvSpPr>
        <p:spPr/>
        <p:txBody>
          <a:bodyPr/>
          <a:lstStyle/>
          <a:p>
            <a:fld id="{C26B6D36-CB7C-497E-A5BD-E538D5693217}" type="datetimeFigureOut">
              <a:rPr lang="en-US" smtClean="0"/>
              <a:t>8/22/2019</a:t>
            </a:fld>
            <a:endParaRPr lang="en-US"/>
          </a:p>
        </p:txBody>
      </p:sp>
      <p:sp>
        <p:nvSpPr>
          <p:cNvPr id="5" name="Footer Placeholder 4">
            <a:extLst>
              <a:ext uri="{FF2B5EF4-FFF2-40B4-BE49-F238E27FC236}">
                <a16:creationId xmlns:a16="http://schemas.microsoft.com/office/drawing/2014/main" id="{3337B2D0-1A3E-4DE5-B742-816970026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FDA68-FFFE-4AFA-85A1-291E1CBD3A0E}"/>
              </a:ext>
            </a:extLst>
          </p:cNvPr>
          <p:cNvSpPr>
            <a:spLocks noGrp="1"/>
          </p:cNvSpPr>
          <p:nvPr>
            <p:ph type="sldNum" sz="quarter" idx="12"/>
          </p:nvPr>
        </p:nvSpPr>
        <p:spPr/>
        <p:txBody>
          <a:bodyPr/>
          <a:lstStyle/>
          <a:p>
            <a:fld id="{E4B3EDFE-0D94-43B5-8E03-97742C2F0FED}" type="slidenum">
              <a:rPr lang="en-US" smtClean="0"/>
              <a:t>‹#›</a:t>
            </a:fld>
            <a:endParaRPr lang="en-US"/>
          </a:p>
        </p:txBody>
      </p:sp>
    </p:spTree>
    <p:extLst>
      <p:ext uri="{BB962C8B-B14F-4D97-AF65-F5344CB8AC3E}">
        <p14:creationId xmlns:p14="http://schemas.microsoft.com/office/powerpoint/2010/main" val="2029346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CED0-EABD-4191-A1C9-C7BED9A0AC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AE98C6-A767-46BA-B0F5-42B2DBBA91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8CE9C-EC0E-4571-A188-C03A1C0A009C}"/>
              </a:ext>
            </a:extLst>
          </p:cNvPr>
          <p:cNvSpPr>
            <a:spLocks noGrp="1"/>
          </p:cNvSpPr>
          <p:nvPr>
            <p:ph type="dt" sz="half" idx="10"/>
          </p:nvPr>
        </p:nvSpPr>
        <p:spPr/>
        <p:txBody>
          <a:bodyPr/>
          <a:lstStyle/>
          <a:p>
            <a:fld id="{C26B6D36-CB7C-497E-A5BD-E538D5693217}" type="datetimeFigureOut">
              <a:rPr lang="en-US" smtClean="0"/>
              <a:t>8/22/2019</a:t>
            </a:fld>
            <a:endParaRPr lang="en-US"/>
          </a:p>
        </p:txBody>
      </p:sp>
      <p:sp>
        <p:nvSpPr>
          <p:cNvPr id="5" name="Footer Placeholder 4">
            <a:extLst>
              <a:ext uri="{FF2B5EF4-FFF2-40B4-BE49-F238E27FC236}">
                <a16:creationId xmlns:a16="http://schemas.microsoft.com/office/drawing/2014/main" id="{AEF7B55D-8E6D-48F1-8C48-C71673255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1EE6C-53B1-47A5-8C51-17C65C565528}"/>
              </a:ext>
            </a:extLst>
          </p:cNvPr>
          <p:cNvSpPr>
            <a:spLocks noGrp="1"/>
          </p:cNvSpPr>
          <p:nvPr>
            <p:ph type="sldNum" sz="quarter" idx="12"/>
          </p:nvPr>
        </p:nvSpPr>
        <p:spPr/>
        <p:txBody>
          <a:bodyPr/>
          <a:lstStyle/>
          <a:p>
            <a:fld id="{E4B3EDFE-0D94-43B5-8E03-97742C2F0FED}" type="slidenum">
              <a:rPr lang="en-US" smtClean="0"/>
              <a:t>‹#›</a:t>
            </a:fld>
            <a:endParaRPr lang="en-US"/>
          </a:p>
        </p:txBody>
      </p:sp>
    </p:spTree>
    <p:extLst>
      <p:ext uri="{BB962C8B-B14F-4D97-AF65-F5344CB8AC3E}">
        <p14:creationId xmlns:p14="http://schemas.microsoft.com/office/powerpoint/2010/main" val="393939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6AF15-C6C6-4EA5-9714-F28F51D6A8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5F3994-2635-4705-A88C-7D53254D9D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D6E88-0623-47E6-80CD-41394DA57FE8}"/>
              </a:ext>
            </a:extLst>
          </p:cNvPr>
          <p:cNvSpPr>
            <a:spLocks noGrp="1"/>
          </p:cNvSpPr>
          <p:nvPr>
            <p:ph type="dt" sz="half" idx="10"/>
          </p:nvPr>
        </p:nvSpPr>
        <p:spPr/>
        <p:txBody>
          <a:bodyPr/>
          <a:lstStyle/>
          <a:p>
            <a:fld id="{C26B6D36-CB7C-497E-A5BD-E538D5693217}" type="datetimeFigureOut">
              <a:rPr lang="en-US" smtClean="0"/>
              <a:t>8/22/2019</a:t>
            </a:fld>
            <a:endParaRPr lang="en-US"/>
          </a:p>
        </p:txBody>
      </p:sp>
      <p:sp>
        <p:nvSpPr>
          <p:cNvPr id="5" name="Footer Placeholder 4">
            <a:extLst>
              <a:ext uri="{FF2B5EF4-FFF2-40B4-BE49-F238E27FC236}">
                <a16:creationId xmlns:a16="http://schemas.microsoft.com/office/drawing/2014/main" id="{B5AD09F8-6A22-42D5-AB18-3C4E4B184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A56D8-3D95-4FB8-925A-27492A49366B}"/>
              </a:ext>
            </a:extLst>
          </p:cNvPr>
          <p:cNvSpPr>
            <a:spLocks noGrp="1"/>
          </p:cNvSpPr>
          <p:nvPr>
            <p:ph type="sldNum" sz="quarter" idx="12"/>
          </p:nvPr>
        </p:nvSpPr>
        <p:spPr/>
        <p:txBody>
          <a:bodyPr/>
          <a:lstStyle/>
          <a:p>
            <a:fld id="{E4B3EDFE-0D94-43B5-8E03-97742C2F0FED}" type="slidenum">
              <a:rPr lang="en-US" smtClean="0"/>
              <a:t>‹#›</a:t>
            </a:fld>
            <a:endParaRPr lang="en-US"/>
          </a:p>
        </p:txBody>
      </p:sp>
    </p:spTree>
    <p:extLst>
      <p:ext uri="{BB962C8B-B14F-4D97-AF65-F5344CB8AC3E}">
        <p14:creationId xmlns:p14="http://schemas.microsoft.com/office/powerpoint/2010/main" val="26189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CDEB-E3B9-465C-A321-037CB8493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69FC8-2FAF-4D81-A343-1E0BC490F6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AEAEC-58CB-4040-9C76-F79923E3D1D8}"/>
              </a:ext>
            </a:extLst>
          </p:cNvPr>
          <p:cNvSpPr>
            <a:spLocks noGrp="1"/>
          </p:cNvSpPr>
          <p:nvPr>
            <p:ph type="dt" sz="half" idx="10"/>
          </p:nvPr>
        </p:nvSpPr>
        <p:spPr/>
        <p:txBody>
          <a:bodyPr/>
          <a:lstStyle/>
          <a:p>
            <a:fld id="{C26B6D36-CB7C-497E-A5BD-E538D5693217}" type="datetimeFigureOut">
              <a:rPr lang="en-US" smtClean="0"/>
              <a:t>8/22/2019</a:t>
            </a:fld>
            <a:endParaRPr lang="en-US"/>
          </a:p>
        </p:txBody>
      </p:sp>
      <p:sp>
        <p:nvSpPr>
          <p:cNvPr id="5" name="Footer Placeholder 4">
            <a:extLst>
              <a:ext uri="{FF2B5EF4-FFF2-40B4-BE49-F238E27FC236}">
                <a16:creationId xmlns:a16="http://schemas.microsoft.com/office/drawing/2014/main" id="{1268A3E7-4712-47A5-971A-9A2069D7F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18D8C-0C54-4155-9916-93A4C816B67D}"/>
              </a:ext>
            </a:extLst>
          </p:cNvPr>
          <p:cNvSpPr>
            <a:spLocks noGrp="1"/>
          </p:cNvSpPr>
          <p:nvPr>
            <p:ph type="sldNum" sz="quarter" idx="12"/>
          </p:nvPr>
        </p:nvSpPr>
        <p:spPr/>
        <p:txBody>
          <a:bodyPr/>
          <a:lstStyle/>
          <a:p>
            <a:fld id="{E4B3EDFE-0D94-43B5-8E03-97742C2F0FED}" type="slidenum">
              <a:rPr lang="en-US" smtClean="0"/>
              <a:t>‹#›</a:t>
            </a:fld>
            <a:endParaRPr lang="en-US"/>
          </a:p>
        </p:txBody>
      </p:sp>
    </p:spTree>
    <p:extLst>
      <p:ext uri="{BB962C8B-B14F-4D97-AF65-F5344CB8AC3E}">
        <p14:creationId xmlns:p14="http://schemas.microsoft.com/office/powerpoint/2010/main" val="164731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07209-FAE9-4D6D-827C-2AC33ADBD7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A4F2E-9003-4D58-BC9A-6B5490CEB8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6E4C43-9384-49FC-A9F0-F5E7D4AFC1C4}"/>
              </a:ext>
            </a:extLst>
          </p:cNvPr>
          <p:cNvSpPr>
            <a:spLocks noGrp="1"/>
          </p:cNvSpPr>
          <p:nvPr>
            <p:ph type="dt" sz="half" idx="10"/>
          </p:nvPr>
        </p:nvSpPr>
        <p:spPr/>
        <p:txBody>
          <a:bodyPr/>
          <a:lstStyle/>
          <a:p>
            <a:fld id="{C26B6D36-CB7C-497E-A5BD-E538D5693217}" type="datetimeFigureOut">
              <a:rPr lang="en-US" smtClean="0"/>
              <a:t>8/22/2019</a:t>
            </a:fld>
            <a:endParaRPr lang="en-US"/>
          </a:p>
        </p:txBody>
      </p:sp>
      <p:sp>
        <p:nvSpPr>
          <p:cNvPr id="5" name="Footer Placeholder 4">
            <a:extLst>
              <a:ext uri="{FF2B5EF4-FFF2-40B4-BE49-F238E27FC236}">
                <a16:creationId xmlns:a16="http://schemas.microsoft.com/office/drawing/2014/main" id="{0D3D943D-949F-49D0-B109-2304F8FF4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FB691-FA1A-4BE1-9BBB-BEA191BE0F80}"/>
              </a:ext>
            </a:extLst>
          </p:cNvPr>
          <p:cNvSpPr>
            <a:spLocks noGrp="1"/>
          </p:cNvSpPr>
          <p:nvPr>
            <p:ph type="sldNum" sz="quarter" idx="12"/>
          </p:nvPr>
        </p:nvSpPr>
        <p:spPr/>
        <p:txBody>
          <a:bodyPr/>
          <a:lstStyle/>
          <a:p>
            <a:fld id="{E4B3EDFE-0D94-43B5-8E03-97742C2F0FED}" type="slidenum">
              <a:rPr lang="en-US" smtClean="0"/>
              <a:t>‹#›</a:t>
            </a:fld>
            <a:endParaRPr lang="en-US"/>
          </a:p>
        </p:txBody>
      </p:sp>
    </p:spTree>
    <p:extLst>
      <p:ext uri="{BB962C8B-B14F-4D97-AF65-F5344CB8AC3E}">
        <p14:creationId xmlns:p14="http://schemas.microsoft.com/office/powerpoint/2010/main" val="18940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906B-96B3-4DF4-8F7F-8C1BF278E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0A1A5C-205E-4EE6-B72B-8B5C85580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5B34FD-EBBC-40DA-9136-0F1EA1F554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76D554-55F2-4D74-8069-14768FD34152}"/>
              </a:ext>
            </a:extLst>
          </p:cNvPr>
          <p:cNvSpPr>
            <a:spLocks noGrp="1"/>
          </p:cNvSpPr>
          <p:nvPr>
            <p:ph type="dt" sz="half" idx="10"/>
          </p:nvPr>
        </p:nvSpPr>
        <p:spPr/>
        <p:txBody>
          <a:bodyPr/>
          <a:lstStyle/>
          <a:p>
            <a:fld id="{C26B6D36-CB7C-497E-A5BD-E538D5693217}" type="datetimeFigureOut">
              <a:rPr lang="en-US" smtClean="0"/>
              <a:t>8/22/2019</a:t>
            </a:fld>
            <a:endParaRPr lang="en-US"/>
          </a:p>
        </p:txBody>
      </p:sp>
      <p:sp>
        <p:nvSpPr>
          <p:cNvPr id="6" name="Footer Placeholder 5">
            <a:extLst>
              <a:ext uri="{FF2B5EF4-FFF2-40B4-BE49-F238E27FC236}">
                <a16:creationId xmlns:a16="http://schemas.microsoft.com/office/drawing/2014/main" id="{CB2205F4-E6BE-4AB2-A473-DE7C4C566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14C37-02DC-41E0-A2B6-26CC7431AB6E}"/>
              </a:ext>
            </a:extLst>
          </p:cNvPr>
          <p:cNvSpPr>
            <a:spLocks noGrp="1"/>
          </p:cNvSpPr>
          <p:nvPr>
            <p:ph type="sldNum" sz="quarter" idx="12"/>
          </p:nvPr>
        </p:nvSpPr>
        <p:spPr/>
        <p:txBody>
          <a:bodyPr/>
          <a:lstStyle/>
          <a:p>
            <a:fld id="{E4B3EDFE-0D94-43B5-8E03-97742C2F0FED}" type="slidenum">
              <a:rPr lang="en-US" smtClean="0"/>
              <a:t>‹#›</a:t>
            </a:fld>
            <a:endParaRPr lang="en-US"/>
          </a:p>
        </p:txBody>
      </p:sp>
    </p:spTree>
    <p:extLst>
      <p:ext uri="{BB962C8B-B14F-4D97-AF65-F5344CB8AC3E}">
        <p14:creationId xmlns:p14="http://schemas.microsoft.com/office/powerpoint/2010/main" val="200837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BDDB3-70E9-4A69-AF13-00991224EE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CEBBED-99AB-4247-B7B7-1DAC67341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42FBDA-DFC3-426C-9714-476299F11F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4BC914-9247-4665-9183-303C9177E6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52530B-71C4-4BAB-9018-D2663AAEBB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3391C9-99F2-438F-AE51-32F57BEE1239}"/>
              </a:ext>
            </a:extLst>
          </p:cNvPr>
          <p:cNvSpPr>
            <a:spLocks noGrp="1"/>
          </p:cNvSpPr>
          <p:nvPr>
            <p:ph type="dt" sz="half" idx="10"/>
          </p:nvPr>
        </p:nvSpPr>
        <p:spPr/>
        <p:txBody>
          <a:bodyPr/>
          <a:lstStyle/>
          <a:p>
            <a:fld id="{C26B6D36-CB7C-497E-A5BD-E538D5693217}" type="datetimeFigureOut">
              <a:rPr lang="en-US" smtClean="0"/>
              <a:t>8/22/2019</a:t>
            </a:fld>
            <a:endParaRPr lang="en-US"/>
          </a:p>
        </p:txBody>
      </p:sp>
      <p:sp>
        <p:nvSpPr>
          <p:cNvPr id="8" name="Footer Placeholder 7">
            <a:extLst>
              <a:ext uri="{FF2B5EF4-FFF2-40B4-BE49-F238E27FC236}">
                <a16:creationId xmlns:a16="http://schemas.microsoft.com/office/drawing/2014/main" id="{FF8FF804-A45B-4048-8106-45CF5AD1C6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B0CEED-A783-4674-98C2-A5470BC6D99A}"/>
              </a:ext>
            </a:extLst>
          </p:cNvPr>
          <p:cNvSpPr>
            <a:spLocks noGrp="1"/>
          </p:cNvSpPr>
          <p:nvPr>
            <p:ph type="sldNum" sz="quarter" idx="12"/>
          </p:nvPr>
        </p:nvSpPr>
        <p:spPr/>
        <p:txBody>
          <a:bodyPr/>
          <a:lstStyle/>
          <a:p>
            <a:fld id="{E4B3EDFE-0D94-43B5-8E03-97742C2F0FED}" type="slidenum">
              <a:rPr lang="en-US" smtClean="0"/>
              <a:t>‹#›</a:t>
            </a:fld>
            <a:endParaRPr lang="en-US"/>
          </a:p>
        </p:txBody>
      </p:sp>
    </p:spTree>
    <p:extLst>
      <p:ext uri="{BB962C8B-B14F-4D97-AF65-F5344CB8AC3E}">
        <p14:creationId xmlns:p14="http://schemas.microsoft.com/office/powerpoint/2010/main" val="169228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E2D9-BAB2-4362-A348-31651367EC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3183B3-B438-4AC1-A606-99324787B802}"/>
              </a:ext>
            </a:extLst>
          </p:cNvPr>
          <p:cNvSpPr>
            <a:spLocks noGrp="1"/>
          </p:cNvSpPr>
          <p:nvPr>
            <p:ph type="dt" sz="half" idx="10"/>
          </p:nvPr>
        </p:nvSpPr>
        <p:spPr/>
        <p:txBody>
          <a:bodyPr/>
          <a:lstStyle/>
          <a:p>
            <a:fld id="{C26B6D36-CB7C-497E-A5BD-E538D5693217}" type="datetimeFigureOut">
              <a:rPr lang="en-US" smtClean="0"/>
              <a:t>8/22/2019</a:t>
            </a:fld>
            <a:endParaRPr lang="en-US"/>
          </a:p>
        </p:txBody>
      </p:sp>
      <p:sp>
        <p:nvSpPr>
          <p:cNvPr id="4" name="Footer Placeholder 3">
            <a:extLst>
              <a:ext uri="{FF2B5EF4-FFF2-40B4-BE49-F238E27FC236}">
                <a16:creationId xmlns:a16="http://schemas.microsoft.com/office/drawing/2014/main" id="{A11232C7-6DF5-4AFB-A4BC-EF5F1602F3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34C8BA-E53D-4B94-9C31-EEB0081F40DD}"/>
              </a:ext>
            </a:extLst>
          </p:cNvPr>
          <p:cNvSpPr>
            <a:spLocks noGrp="1"/>
          </p:cNvSpPr>
          <p:nvPr>
            <p:ph type="sldNum" sz="quarter" idx="12"/>
          </p:nvPr>
        </p:nvSpPr>
        <p:spPr/>
        <p:txBody>
          <a:bodyPr/>
          <a:lstStyle/>
          <a:p>
            <a:fld id="{E4B3EDFE-0D94-43B5-8E03-97742C2F0FED}" type="slidenum">
              <a:rPr lang="en-US" smtClean="0"/>
              <a:t>‹#›</a:t>
            </a:fld>
            <a:endParaRPr lang="en-US"/>
          </a:p>
        </p:txBody>
      </p:sp>
    </p:spTree>
    <p:extLst>
      <p:ext uri="{BB962C8B-B14F-4D97-AF65-F5344CB8AC3E}">
        <p14:creationId xmlns:p14="http://schemas.microsoft.com/office/powerpoint/2010/main" val="360066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2F865-6CDD-46F1-B39E-4F7916D0BA7C}"/>
              </a:ext>
            </a:extLst>
          </p:cNvPr>
          <p:cNvSpPr>
            <a:spLocks noGrp="1"/>
          </p:cNvSpPr>
          <p:nvPr>
            <p:ph type="dt" sz="half" idx="10"/>
          </p:nvPr>
        </p:nvSpPr>
        <p:spPr/>
        <p:txBody>
          <a:bodyPr/>
          <a:lstStyle/>
          <a:p>
            <a:fld id="{C26B6D36-CB7C-497E-A5BD-E538D5693217}" type="datetimeFigureOut">
              <a:rPr lang="en-US" smtClean="0"/>
              <a:t>8/22/2019</a:t>
            </a:fld>
            <a:endParaRPr lang="en-US"/>
          </a:p>
        </p:txBody>
      </p:sp>
      <p:sp>
        <p:nvSpPr>
          <p:cNvPr id="3" name="Footer Placeholder 2">
            <a:extLst>
              <a:ext uri="{FF2B5EF4-FFF2-40B4-BE49-F238E27FC236}">
                <a16:creationId xmlns:a16="http://schemas.microsoft.com/office/drawing/2014/main" id="{7ECEC47C-7ADC-4CBE-A328-25FE11DC68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18DB94-4173-4A6B-A81E-32C0613AF223}"/>
              </a:ext>
            </a:extLst>
          </p:cNvPr>
          <p:cNvSpPr>
            <a:spLocks noGrp="1"/>
          </p:cNvSpPr>
          <p:nvPr>
            <p:ph type="sldNum" sz="quarter" idx="12"/>
          </p:nvPr>
        </p:nvSpPr>
        <p:spPr/>
        <p:txBody>
          <a:bodyPr/>
          <a:lstStyle/>
          <a:p>
            <a:fld id="{E4B3EDFE-0D94-43B5-8E03-97742C2F0FED}" type="slidenum">
              <a:rPr lang="en-US" smtClean="0"/>
              <a:t>‹#›</a:t>
            </a:fld>
            <a:endParaRPr lang="en-US"/>
          </a:p>
        </p:txBody>
      </p:sp>
    </p:spTree>
    <p:extLst>
      <p:ext uri="{BB962C8B-B14F-4D97-AF65-F5344CB8AC3E}">
        <p14:creationId xmlns:p14="http://schemas.microsoft.com/office/powerpoint/2010/main" val="201290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3BC7-05C4-42BA-BD79-07007C45DE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59C6A4-B263-4C6C-ACF5-9C90B519A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9494A-BDF0-4F5D-941E-08270F003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275E5-5147-430F-A16F-8173B11E89E8}"/>
              </a:ext>
            </a:extLst>
          </p:cNvPr>
          <p:cNvSpPr>
            <a:spLocks noGrp="1"/>
          </p:cNvSpPr>
          <p:nvPr>
            <p:ph type="dt" sz="half" idx="10"/>
          </p:nvPr>
        </p:nvSpPr>
        <p:spPr/>
        <p:txBody>
          <a:bodyPr/>
          <a:lstStyle/>
          <a:p>
            <a:fld id="{C26B6D36-CB7C-497E-A5BD-E538D5693217}" type="datetimeFigureOut">
              <a:rPr lang="en-US" smtClean="0"/>
              <a:t>8/22/2019</a:t>
            </a:fld>
            <a:endParaRPr lang="en-US"/>
          </a:p>
        </p:txBody>
      </p:sp>
      <p:sp>
        <p:nvSpPr>
          <p:cNvPr id="6" name="Footer Placeholder 5">
            <a:extLst>
              <a:ext uri="{FF2B5EF4-FFF2-40B4-BE49-F238E27FC236}">
                <a16:creationId xmlns:a16="http://schemas.microsoft.com/office/drawing/2014/main" id="{FB57D34C-1064-4673-BEA2-759C3F992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49688-D230-4942-A96C-FEED0C728180}"/>
              </a:ext>
            </a:extLst>
          </p:cNvPr>
          <p:cNvSpPr>
            <a:spLocks noGrp="1"/>
          </p:cNvSpPr>
          <p:nvPr>
            <p:ph type="sldNum" sz="quarter" idx="12"/>
          </p:nvPr>
        </p:nvSpPr>
        <p:spPr/>
        <p:txBody>
          <a:bodyPr/>
          <a:lstStyle/>
          <a:p>
            <a:fld id="{E4B3EDFE-0D94-43B5-8E03-97742C2F0FED}" type="slidenum">
              <a:rPr lang="en-US" smtClean="0"/>
              <a:t>‹#›</a:t>
            </a:fld>
            <a:endParaRPr lang="en-US"/>
          </a:p>
        </p:txBody>
      </p:sp>
    </p:spTree>
    <p:extLst>
      <p:ext uri="{BB962C8B-B14F-4D97-AF65-F5344CB8AC3E}">
        <p14:creationId xmlns:p14="http://schemas.microsoft.com/office/powerpoint/2010/main" val="165194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EC77-10EE-44DB-AF04-CD5335822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5BA081-6CEF-4C85-A069-44B65DF0F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A3B574-629E-4118-8B43-5DA84EFC6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1AA50-2A7D-4AC7-98D5-4761FBF50DFF}"/>
              </a:ext>
            </a:extLst>
          </p:cNvPr>
          <p:cNvSpPr>
            <a:spLocks noGrp="1"/>
          </p:cNvSpPr>
          <p:nvPr>
            <p:ph type="dt" sz="half" idx="10"/>
          </p:nvPr>
        </p:nvSpPr>
        <p:spPr/>
        <p:txBody>
          <a:bodyPr/>
          <a:lstStyle/>
          <a:p>
            <a:fld id="{C26B6D36-CB7C-497E-A5BD-E538D5693217}" type="datetimeFigureOut">
              <a:rPr lang="en-US" smtClean="0"/>
              <a:t>8/22/2019</a:t>
            </a:fld>
            <a:endParaRPr lang="en-US"/>
          </a:p>
        </p:txBody>
      </p:sp>
      <p:sp>
        <p:nvSpPr>
          <p:cNvPr id="6" name="Footer Placeholder 5">
            <a:extLst>
              <a:ext uri="{FF2B5EF4-FFF2-40B4-BE49-F238E27FC236}">
                <a16:creationId xmlns:a16="http://schemas.microsoft.com/office/drawing/2014/main" id="{ED8A9B4C-CC39-4441-AB33-E625CC2FD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44176-C7AE-48CC-BF9B-31812EEB4763}"/>
              </a:ext>
            </a:extLst>
          </p:cNvPr>
          <p:cNvSpPr>
            <a:spLocks noGrp="1"/>
          </p:cNvSpPr>
          <p:nvPr>
            <p:ph type="sldNum" sz="quarter" idx="12"/>
          </p:nvPr>
        </p:nvSpPr>
        <p:spPr/>
        <p:txBody>
          <a:bodyPr/>
          <a:lstStyle/>
          <a:p>
            <a:fld id="{E4B3EDFE-0D94-43B5-8E03-97742C2F0FED}" type="slidenum">
              <a:rPr lang="en-US" smtClean="0"/>
              <a:t>‹#›</a:t>
            </a:fld>
            <a:endParaRPr lang="en-US"/>
          </a:p>
        </p:txBody>
      </p:sp>
    </p:spTree>
    <p:extLst>
      <p:ext uri="{BB962C8B-B14F-4D97-AF65-F5344CB8AC3E}">
        <p14:creationId xmlns:p14="http://schemas.microsoft.com/office/powerpoint/2010/main" val="164011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AC6E47-3A14-4342-92D9-926164B83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818AE4-5416-4559-B88F-7EE97B087B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D6F9D-5CC3-40DD-AC80-FFED1DB8F5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B6D36-CB7C-497E-A5BD-E538D5693217}" type="datetimeFigureOut">
              <a:rPr lang="en-US" smtClean="0"/>
              <a:t>8/22/2019</a:t>
            </a:fld>
            <a:endParaRPr lang="en-US"/>
          </a:p>
        </p:txBody>
      </p:sp>
      <p:sp>
        <p:nvSpPr>
          <p:cNvPr id="5" name="Footer Placeholder 4">
            <a:extLst>
              <a:ext uri="{FF2B5EF4-FFF2-40B4-BE49-F238E27FC236}">
                <a16:creationId xmlns:a16="http://schemas.microsoft.com/office/drawing/2014/main" id="{AE81B48F-DBFB-4E3D-86BD-76FB767822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6291C0-96F3-4488-B010-04FF62756F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3EDFE-0D94-43B5-8E03-97742C2F0FED}" type="slidenum">
              <a:rPr lang="en-US" smtClean="0"/>
              <a:t>‹#›</a:t>
            </a:fld>
            <a:endParaRPr lang="en-US"/>
          </a:p>
        </p:txBody>
      </p:sp>
    </p:spTree>
    <p:extLst>
      <p:ext uri="{BB962C8B-B14F-4D97-AF65-F5344CB8AC3E}">
        <p14:creationId xmlns:p14="http://schemas.microsoft.com/office/powerpoint/2010/main" val="3426322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5F90-2460-4177-AB51-CA87EEC1158D}"/>
              </a:ext>
            </a:extLst>
          </p:cNvPr>
          <p:cNvSpPr>
            <a:spLocks noGrp="1"/>
          </p:cNvSpPr>
          <p:nvPr>
            <p:ph type="ctrTitle"/>
          </p:nvPr>
        </p:nvSpPr>
        <p:spPr>
          <a:xfrm>
            <a:off x="1023257" y="965198"/>
            <a:ext cx="6766078" cy="4927601"/>
          </a:xfrm>
        </p:spPr>
        <p:txBody>
          <a:bodyPr anchor="ctr">
            <a:normAutofit/>
          </a:bodyPr>
          <a:lstStyle/>
          <a:p>
            <a:pPr algn="r"/>
            <a:r>
              <a:rPr lang="en-US"/>
              <a:t>Continuous integration (CI) and continuous delivery (CD)</a:t>
            </a:r>
          </a:p>
        </p:txBody>
      </p:sp>
      <p:sp>
        <p:nvSpPr>
          <p:cNvPr id="8" name="Rectangle 7">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9180A12-59C1-4EC5-A462-DA3236A3D82C}"/>
              </a:ext>
            </a:extLst>
          </p:cNvPr>
          <p:cNvSpPr>
            <a:spLocks noGrp="1"/>
          </p:cNvSpPr>
          <p:nvPr>
            <p:ph type="subTitle" idx="1"/>
          </p:nvPr>
        </p:nvSpPr>
        <p:spPr>
          <a:xfrm>
            <a:off x="8454570" y="965199"/>
            <a:ext cx="3093963" cy="4927602"/>
          </a:xfrm>
        </p:spPr>
        <p:txBody>
          <a:bodyPr anchor="ctr">
            <a:normAutofit/>
          </a:bodyPr>
          <a:lstStyle/>
          <a:p>
            <a:pPr algn="l"/>
            <a:r>
              <a:rPr lang="en-US" sz="2000">
                <a:solidFill>
                  <a:srgbClr val="FFFFFF"/>
                </a:solidFill>
              </a:rPr>
              <a:t>Litsietsi Montsi</a:t>
            </a:r>
          </a:p>
          <a:p>
            <a:pPr algn="l"/>
            <a:r>
              <a:rPr lang="en-US" sz="2000">
                <a:solidFill>
                  <a:srgbClr val="FFFFFF"/>
                </a:solidFill>
              </a:rPr>
              <a:t>M. Sc Eng Wits</a:t>
            </a:r>
          </a:p>
          <a:p>
            <a:pPr algn="l"/>
            <a:r>
              <a:rPr lang="en-US" sz="2000">
                <a:solidFill>
                  <a:srgbClr val="FFFFFF"/>
                </a:solidFill>
              </a:rPr>
              <a:t>B. Sc Hon. UP</a:t>
            </a:r>
          </a:p>
          <a:p>
            <a:pPr algn="l"/>
            <a:r>
              <a:rPr lang="en-US" sz="2000">
                <a:solidFill>
                  <a:srgbClr val="FFFFFF"/>
                </a:solidFill>
              </a:rPr>
              <a:t>B. Sc NUL</a:t>
            </a:r>
          </a:p>
        </p:txBody>
      </p:sp>
    </p:spTree>
    <p:extLst>
      <p:ext uri="{BB962C8B-B14F-4D97-AF65-F5344CB8AC3E}">
        <p14:creationId xmlns:p14="http://schemas.microsoft.com/office/powerpoint/2010/main" val="2545071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52D5A-4F80-4ECD-8A84-9D6F07C2D999}"/>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CI/CD Deployment Diagram</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060425-C251-4F04-9F20-9F7569F61247}"/>
              </a:ext>
            </a:extLst>
          </p:cNvPr>
          <p:cNvSpPr>
            <a:spLocks noGrp="1"/>
          </p:cNvSpPr>
          <p:nvPr>
            <p:ph idx="1"/>
          </p:nvPr>
        </p:nvSpPr>
        <p:spPr>
          <a:xfrm>
            <a:off x="4976031" y="963877"/>
            <a:ext cx="6377769" cy="4930246"/>
          </a:xfrm>
        </p:spPr>
        <p:txBody>
          <a:bodyPr anchor="ctr">
            <a:normAutofit/>
          </a:bodyPr>
          <a:lstStyle/>
          <a:p>
            <a:pPr marL="0" indent="0">
              <a:buNone/>
            </a:pPr>
            <a:endParaRPr lang="en-US" sz="2400" dirty="0"/>
          </a:p>
        </p:txBody>
      </p:sp>
      <p:sp>
        <p:nvSpPr>
          <p:cNvPr id="6" name="Rectangle 5">
            <a:extLst>
              <a:ext uri="{FF2B5EF4-FFF2-40B4-BE49-F238E27FC236}">
                <a16:creationId xmlns:a16="http://schemas.microsoft.com/office/drawing/2014/main" id="{A3EBBBAD-D0A9-4AB9-95EC-0D349C586BEA}"/>
              </a:ext>
            </a:extLst>
          </p:cNvPr>
          <p:cNvSpPr/>
          <p:nvPr/>
        </p:nvSpPr>
        <p:spPr>
          <a:xfrm>
            <a:off x="5406887" y="1211453"/>
            <a:ext cx="1760829" cy="693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Artifact Repository</a:t>
            </a:r>
          </a:p>
        </p:txBody>
      </p:sp>
      <p:sp>
        <p:nvSpPr>
          <p:cNvPr id="7" name="Rectangle 6">
            <a:extLst>
              <a:ext uri="{FF2B5EF4-FFF2-40B4-BE49-F238E27FC236}">
                <a16:creationId xmlns:a16="http://schemas.microsoft.com/office/drawing/2014/main" id="{712DC136-CE56-4713-94B9-CCBBE400EA74}"/>
              </a:ext>
            </a:extLst>
          </p:cNvPr>
          <p:cNvSpPr/>
          <p:nvPr/>
        </p:nvSpPr>
        <p:spPr>
          <a:xfrm>
            <a:off x="5406887" y="2846123"/>
            <a:ext cx="1760829" cy="628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Code Repository</a:t>
            </a:r>
          </a:p>
        </p:txBody>
      </p:sp>
      <p:sp>
        <p:nvSpPr>
          <p:cNvPr id="9" name="Rectangle 8">
            <a:extLst>
              <a:ext uri="{FF2B5EF4-FFF2-40B4-BE49-F238E27FC236}">
                <a16:creationId xmlns:a16="http://schemas.microsoft.com/office/drawing/2014/main" id="{224AA41B-B1A5-4158-862C-9F47BA1A50AC}"/>
              </a:ext>
            </a:extLst>
          </p:cNvPr>
          <p:cNvSpPr/>
          <p:nvPr/>
        </p:nvSpPr>
        <p:spPr>
          <a:xfrm>
            <a:off x="7840028" y="3904641"/>
            <a:ext cx="1972565"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tracking &amp; Ticketing</a:t>
            </a:r>
          </a:p>
        </p:txBody>
      </p:sp>
      <p:sp>
        <p:nvSpPr>
          <p:cNvPr id="11" name="Rectangle 10">
            <a:extLst>
              <a:ext uri="{FF2B5EF4-FFF2-40B4-BE49-F238E27FC236}">
                <a16:creationId xmlns:a16="http://schemas.microsoft.com/office/drawing/2014/main" id="{729B11F8-1DCD-4400-9BE3-D835405D9307}"/>
              </a:ext>
            </a:extLst>
          </p:cNvPr>
          <p:cNvSpPr/>
          <p:nvPr/>
        </p:nvSpPr>
        <p:spPr>
          <a:xfrm>
            <a:off x="7840029" y="4972665"/>
            <a:ext cx="1972564"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Wiki</a:t>
            </a:r>
          </a:p>
        </p:txBody>
      </p:sp>
      <p:sp>
        <p:nvSpPr>
          <p:cNvPr id="12" name="Rectangle 11">
            <a:extLst>
              <a:ext uri="{FF2B5EF4-FFF2-40B4-BE49-F238E27FC236}">
                <a16:creationId xmlns:a16="http://schemas.microsoft.com/office/drawing/2014/main" id="{48E0542A-20D6-480E-BCF0-2A2572D69F31}"/>
              </a:ext>
            </a:extLst>
          </p:cNvPr>
          <p:cNvSpPr/>
          <p:nvPr/>
        </p:nvSpPr>
        <p:spPr>
          <a:xfrm>
            <a:off x="9812593" y="1211452"/>
            <a:ext cx="1263667" cy="693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Server</a:t>
            </a:r>
          </a:p>
        </p:txBody>
      </p:sp>
      <p:sp>
        <p:nvSpPr>
          <p:cNvPr id="13" name="Rectangle 12">
            <a:extLst>
              <a:ext uri="{FF2B5EF4-FFF2-40B4-BE49-F238E27FC236}">
                <a16:creationId xmlns:a16="http://schemas.microsoft.com/office/drawing/2014/main" id="{3A190A21-C5C0-407F-8B27-C853077D04E4}"/>
              </a:ext>
            </a:extLst>
          </p:cNvPr>
          <p:cNvSpPr/>
          <p:nvPr/>
        </p:nvSpPr>
        <p:spPr>
          <a:xfrm>
            <a:off x="7840028" y="2579316"/>
            <a:ext cx="1844745" cy="895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Server</a:t>
            </a:r>
          </a:p>
        </p:txBody>
      </p:sp>
      <p:sp>
        <p:nvSpPr>
          <p:cNvPr id="14" name="Rectangle 13">
            <a:extLst>
              <a:ext uri="{FF2B5EF4-FFF2-40B4-BE49-F238E27FC236}">
                <a16:creationId xmlns:a16="http://schemas.microsoft.com/office/drawing/2014/main" id="{AA5EDCE0-23A4-4E49-9372-BD574023D3E9}"/>
              </a:ext>
            </a:extLst>
          </p:cNvPr>
          <p:cNvSpPr/>
          <p:nvPr/>
        </p:nvSpPr>
        <p:spPr>
          <a:xfrm>
            <a:off x="5122606" y="4481052"/>
            <a:ext cx="1509251" cy="806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 machine</a:t>
            </a:r>
          </a:p>
        </p:txBody>
      </p:sp>
      <p:cxnSp>
        <p:nvCxnSpPr>
          <p:cNvPr id="5" name="Straight Arrow Connector 4">
            <a:extLst>
              <a:ext uri="{FF2B5EF4-FFF2-40B4-BE49-F238E27FC236}">
                <a16:creationId xmlns:a16="http://schemas.microsoft.com/office/drawing/2014/main" id="{9B5ECE6E-7A37-4082-AA4B-90B9131B014D}"/>
              </a:ext>
            </a:extLst>
          </p:cNvPr>
          <p:cNvCxnSpPr>
            <a:cxnSpLocks/>
            <a:endCxn id="7" idx="2"/>
          </p:cNvCxnSpPr>
          <p:nvPr/>
        </p:nvCxnSpPr>
        <p:spPr>
          <a:xfrm rot="5400000" flipH="1" flipV="1">
            <a:off x="5469754" y="3663507"/>
            <a:ext cx="1006258" cy="6288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C2F4E82-48B6-466B-A9AC-8B81273E5851}"/>
              </a:ext>
            </a:extLst>
          </p:cNvPr>
          <p:cNvCxnSpPr>
            <a:endCxn id="13" idx="1"/>
          </p:cNvCxnSpPr>
          <p:nvPr/>
        </p:nvCxnSpPr>
        <p:spPr>
          <a:xfrm flipV="1">
            <a:off x="7167716" y="3027056"/>
            <a:ext cx="672312" cy="2019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B86026F-80C8-4ACF-A509-D021A48FB16D}"/>
              </a:ext>
            </a:extLst>
          </p:cNvPr>
          <p:cNvCxnSpPr>
            <a:cxnSpLocks/>
            <a:stCxn id="13" idx="0"/>
            <a:endCxn id="6" idx="2"/>
          </p:cNvCxnSpPr>
          <p:nvPr/>
        </p:nvCxnSpPr>
        <p:spPr>
          <a:xfrm rot="16200000" flipV="1">
            <a:off x="7187695" y="1004609"/>
            <a:ext cx="674315" cy="24750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B7500B3-8184-44B0-AF20-86E777639612}"/>
              </a:ext>
            </a:extLst>
          </p:cNvPr>
          <p:cNvCxnSpPr>
            <a:cxnSpLocks/>
            <a:stCxn id="13" idx="3"/>
            <a:endCxn id="12" idx="2"/>
          </p:cNvCxnSpPr>
          <p:nvPr/>
        </p:nvCxnSpPr>
        <p:spPr>
          <a:xfrm flipV="1">
            <a:off x="9684773" y="1905000"/>
            <a:ext cx="759654" cy="1122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EF618F0-970D-44B5-B943-1E3656D44C92}"/>
              </a:ext>
            </a:extLst>
          </p:cNvPr>
          <p:cNvCxnSpPr>
            <a:endCxn id="13" idx="0"/>
          </p:cNvCxnSpPr>
          <p:nvPr/>
        </p:nvCxnSpPr>
        <p:spPr>
          <a:xfrm>
            <a:off x="7167716" y="1659192"/>
            <a:ext cx="1594685" cy="9201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D942D-ADD3-4D25-8FBC-3B5F380BCF74}"/>
              </a:ext>
            </a:extLst>
          </p:cNvPr>
          <p:cNvCxnSpPr>
            <a:stCxn id="14" idx="3"/>
            <a:endCxn id="9" idx="1"/>
          </p:cNvCxnSpPr>
          <p:nvPr/>
        </p:nvCxnSpPr>
        <p:spPr>
          <a:xfrm flipV="1">
            <a:off x="6631857" y="4150448"/>
            <a:ext cx="1208171" cy="73388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C5B7254-F974-4535-B206-695DF3CE1EC8}"/>
              </a:ext>
            </a:extLst>
          </p:cNvPr>
          <p:cNvCxnSpPr>
            <a:endCxn id="11" idx="1"/>
          </p:cNvCxnSpPr>
          <p:nvPr/>
        </p:nvCxnSpPr>
        <p:spPr>
          <a:xfrm>
            <a:off x="6631857" y="4884335"/>
            <a:ext cx="1208172" cy="33413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85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38F10E-1E89-4675-8DAE-6F0CE5D91229}"/>
              </a:ext>
            </a:extLst>
          </p:cNvPr>
          <p:cNvSpPr>
            <a:spLocks noGrp="1"/>
          </p:cNvSpPr>
          <p:nvPr>
            <p:ph type="title"/>
          </p:nvPr>
        </p:nvSpPr>
        <p:spPr>
          <a:xfrm>
            <a:off x="863029" y="1012004"/>
            <a:ext cx="3416158" cy="4795408"/>
          </a:xfrm>
        </p:spPr>
        <p:txBody>
          <a:bodyPr>
            <a:normAutofit/>
          </a:bodyPr>
          <a:lstStyle/>
          <a:p>
            <a:r>
              <a:rPr lang="en-US">
                <a:solidFill>
                  <a:srgbClr val="FFFFFF"/>
                </a:solidFill>
              </a:rPr>
              <a:t>CI/CD Videos </a:t>
            </a:r>
          </a:p>
        </p:txBody>
      </p:sp>
      <p:graphicFrame>
        <p:nvGraphicFramePr>
          <p:cNvPr id="5" name="Content Placeholder 2">
            <a:extLst>
              <a:ext uri="{FF2B5EF4-FFF2-40B4-BE49-F238E27FC236}">
                <a16:creationId xmlns:a16="http://schemas.microsoft.com/office/drawing/2014/main" id="{B42C219D-DF89-4480-AC51-089D76B2A267}"/>
              </a:ext>
            </a:extLst>
          </p:cNvPr>
          <p:cNvGraphicFramePr>
            <a:graphicFrameLocks noGrp="1"/>
          </p:cNvGraphicFramePr>
          <p:nvPr>
            <p:ph idx="1"/>
            <p:extLst>
              <p:ext uri="{D42A27DB-BD31-4B8C-83A1-F6EECF244321}">
                <p14:modId xmlns:p14="http://schemas.microsoft.com/office/powerpoint/2010/main" val="16462954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007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123D1F-5699-457D-A591-2AEBDA99FD45}"/>
              </a:ext>
            </a:extLst>
          </p:cNvPr>
          <p:cNvSpPr>
            <a:spLocks noGrp="1"/>
          </p:cNvSpPr>
          <p:nvPr>
            <p:ph type="title"/>
          </p:nvPr>
        </p:nvSpPr>
        <p:spPr>
          <a:xfrm>
            <a:off x="863029" y="1012004"/>
            <a:ext cx="3416158" cy="4795408"/>
          </a:xfrm>
        </p:spPr>
        <p:txBody>
          <a:bodyPr>
            <a:normAutofit/>
          </a:bodyPr>
          <a:lstStyle/>
          <a:p>
            <a:r>
              <a:rPr lang="en-US">
                <a:solidFill>
                  <a:srgbClr val="FFFFFF"/>
                </a:solidFill>
              </a:rPr>
              <a:t>Exercise </a:t>
            </a:r>
          </a:p>
        </p:txBody>
      </p:sp>
      <p:graphicFrame>
        <p:nvGraphicFramePr>
          <p:cNvPr id="5" name="Content Placeholder 2">
            <a:extLst>
              <a:ext uri="{FF2B5EF4-FFF2-40B4-BE49-F238E27FC236}">
                <a16:creationId xmlns:a16="http://schemas.microsoft.com/office/drawing/2014/main" id="{B7456B80-CEC5-4DD6-97A6-E68EE88C49A8}"/>
              </a:ext>
            </a:extLst>
          </p:cNvPr>
          <p:cNvGraphicFramePr>
            <a:graphicFrameLocks noGrp="1"/>
          </p:cNvGraphicFramePr>
          <p:nvPr>
            <p:ph idx="1"/>
            <p:extLst>
              <p:ext uri="{D42A27DB-BD31-4B8C-83A1-F6EECF244321}">
                <p14:modId xmlns:p14="http://schemas.microsoft.com/office/powerpoint/2010/main" val="177030629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298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EF4958-572B-4C43-88B9-1B04B45B1385}"/>
              </a:ext>
            </a:extLst>
          </p:cNvPr>
          <p:cNvSpPr>
            <a:spLocks noGrp="1"/>
          </p:cNvSpPr>
          <p:nvPr>
            <p:ph type="title"/>
          </p:nvPr>
        </p:nvSpPr>
        <p:spPr>
          <a:xfrm>
            <a:off x="863029" y="1012004"/>
            <a:ext cx="3416158" cy="4795408"/>
          </a:xfrm>
        </p:spPr>
        <p:txBody>
          <a:bodyPr>
            <a:normAutofit/>
          </a:bodyPr>
          <a:lstStyle/>
          <a:p>
            <a:r>
              <a:rPr lang="en-US" sz="3700">
                <a:solidFill>
                  <a:srgbClr val="FFFFFF"/>
                </a:solidFill>
              </a:rPr>
              <a:t>Course Communication</a:t>
            </a:r>
          </a:p>
        </p:txBody>
      </p:sp>
      <p:graphicFrame>
        <p:nvGraphicFramePr>
          <p:cNvPr id="5" name="Content Placeholder 2">
            <a:extLst>
              <a:ext uri="{FF2B5EF4-FFF2-40B4-BE49-F238E27FC236}">
                <a16:creationId xmlns:a16="http://schemas.microsoft.com/office/drawing/2014/main" id="{031BEAA8-7B7A-4488-B847-B996C06222E5}"/>
              </a:ext>
            </a:extLst>
          </p:cNvPr>
          <p:cNvGraphicFramePr>
            <a:graphicFrameLocks noGrp="1"/>
          </p:cNvGraphicFramePr>
          <p:nvPr>
            <p:ph idx="1"/>
            <p:extLst>
              <p:ext uri="{D42A27DB-BD31-4B8C-83A1-F6EECF244321}">
                <p14:modId xmlns:p14="http://schemas.microsoft.com/office/powerpoint/2010/main" val="302061547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813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1B3156-42A2-46CA-962D-FC80EAAD2797}"/>
              </a:ext>
            </a:extLst>
          </p:cNvPr>
          <p:cNvSpPr>
            <a:spLocks noGrp="1"/>
          </p:cNvSpPr>
          <p:nvPr>
            <p:ph type="title"/>
          </p:nvPr>
        </p:nvSpPr>
        <p:spPr>
          <a:xfrm>
            <a:off x="838200" y="811161"/>
            <a:ext cx="3335594" cy="5403370"/>
          </a:xfrm>
        </p:spPr>
        <p:txBody>
          <a:bodyPr>
            <a:normAutofit/>
          </a:bodyPr>
          <a:lstStyle/>
          <a:p>
            <a:r>
              <a:rPr lang="en-US" dirty="0">
                <a:solidFill>
                  <a:srgbClr val="FFFFFF"/>
                </a:solidFill>
              </a:rPr>
              <a:t>Contents </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4B109E4-85D8-4677-B849-92FB83FB4B2F}"/>
              </a:ext>
            </a:extLst>
          </p:cNvPr>
          <p:cNvGraphicFramePr>
            <a:graphicFrameLocks noGrp="1"/>
          </p:cNvGraphicFramePr>
          <p:nvPr>
            <p:ph idx="1"/>
            <p:extLst>
              <p:ext uri="{D42A27DB-BD31-4B8C-83A1-F6EECF244321}">
                <p14:modId xmlns:p14="http://schemas.microsoft.com/office/powerpoint/2010/main" val="416347600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602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5F99-E204-432F-AA93-12D3D444E490}"/>
              </a:ext>
            </a:extLst>
          </p:cNvPr>
          <p:cNvSpPr>
            <a:spLocks noGrp="1"/>
          </p:cNvSpPr>
          <p:nvPr>
            <p:ph type="title"/>
          </p:nvPr>
        </p:nvSpPr>
        <p:spPr>
          <a:xfrm>
            <a:off x="1913468" y="365125"/>
            <a:ext cx="9440332" cy="1325563"/>
          </a:xfrm>
        </p:spPr>
        <p:txBody>
          <a:bodyPr>
            <a:normAutofit/>
          </a:bodyPr>
          <a:lstStyle/>
          <a:p>
            <a:r>
              <a:rPr lang="en-US"/>
              <a:t>Introduction</a:t>
            </a:r>
            <a:endParaRPr lang="en-US" dirty="0"/>
          </a:p>
        </p:txBody>
      </p:sp>
      <p:pic>
        <p:nvPicPr>
          <p:cNvPr id="7" name="Graphic 6" descr="LaptopSecure">
            <a:extLst>
              <a:ext uri="{FF2B5EF4-FFF2-40B4-BE49-F238E27FC236}">
                <a16:creationId xmlns:a16="http://schemas.microsoft.com/office/drawing/2014/main" id="{3E8E034A-B475-4338-9236-63D9E90BCB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CC731F85-7363-44A9-9A2B-97948584BD03}"/>
              </a:ext>
            </a:extLst>
          </p:cNvPr>
          <p:cNvSpPr>
            <a:spLocks noGrp="1"/>
          </p:cNvSpPr>
          <p:nvPr>
            <p:ph idx="1"/>
          </p:nvPr>
        </p:nvSpPr>
        <p:spPr>
          <a:xfrm>
            <a:off x="838200" y="1825625"/>
            <a:ext cx="10515600" cy="4351338"/>
          </a:xfrm>
        </p:spPr>
        <p:txBody>
          <a:bodyPr>
            <a:normAutofit/>
          </a:bodyPr>
          <a:lstStyle/>
          <a:p>
            <a:r>
              <a:rPr lang="en-US"/>
              <a:t>Definition:</a:t>
            </a:r>
          </a:p>
          <a:p>
            <a:pPr lvl="1"/>
            <a:r>
              <a:rPr lang="en-US"/>
              <a:t>The processes that are used to build, package, and deploy your application.</a:t>
            </a:r>
          </a:p>
          <a:p>
            <a:pPr lvl="1"/>
            <a:r>
              <a:rPr lang="en-US"/>
              <a:t>Basically, it lays out some practices to follow in order for the code you write to more quickly and safely get to your users and ultimately generate value.</a:t>
            </a:r>
          </a:p>
          <a:p>
            <a:pPr lvl="1"/>
            <a:r>
              <a:rPr lang="en-US"/>
              <a:t>Continuous Integration (CI) is a development practice that helps ensure that software components work together. CI allows you to continuously integrate code into a single shared and easy to access repository.</a:t>
            </a:r>
          </a:p>
          <a:p>
            <a:pPr lvl="1"/>
            <a:r>
              <a:rPr lang="en-US"/>
              <a:t>Continuous delivery (CD) is the ability to deploy your integrated code into production without the need of human intervention. CD allows you to take the code stored in the repository and continuously delivery it to production.</a:t>
            </a:r>
            <a:endParaRPr lang="en-US" dirty="0"/>
          </a:p>
        </p:txBody>
      </p:sp>
    </p:spTree>
    <p:extLst>
      <p:ext uri="{BB962C8B-B14F-4D97-AF65-F5344CB8AC3E}">
        <p14:creationId xmlns:p14="http://schemas.microsoft.com/office/powerpoint/2010/main" val="267597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01E5-ABBA-4501-9D77-19E4F926FD0C}"/>
              </a:ext>
            </a:extLst>
          </p:cNvPr>
          <p:cNvSpPr>
            <a:spLocks noGrp="1"/>
          </p:cNvSpPr>
          <p:nvPr>
            <p:ph type="title"/>
          </p:nvPr>
        </p:nvSpPr>
        <p:spPr>
          <a:xfrm>
            <a:off x="838200" y="365125"/>
            <a:ext cx="10515600" cy="1325563"/>
          </a:xfrm>
        </p:spPr>
        <p:txBody>
          <a:bodyPr>
            <a:normAutofit/>
          </a:bodyPr>
          <a:lstStyle/>
          <a:p>
            <a:r>
              <a:rPr lang="en-US" dirty="0"/>
              <a:t>Common Industry terms</a:t>
            </a:r>
          </a:p>
        </p:txBody>
      </p:sp>
      <p:graphicFrame>
        <p:nvGraphicFramePr>
          <p:cNvPr id="5" name="Content Placeholder 2">
            <a:extLst>
              <a:ext uri="{FF2B5EF4-FFF2-40B4-BE49-F238E27FC236}">
                <a16:creationId xmlns:a16="http://schemas.microsoft.com/office/drawing/2014/main" id="{357CB0FB-0476-433E-9315-1E99A9102C37}"/>
              </a:ext>
            </a:extLst>
          </p:cNvPr>
          <p:cNvGraphicFramePr>
            <a:graphicFrameLocks noGrp="1"/>
          </p:cNvGraphicFramePr>
          <p:nvPr>
            <p:ph idx="1"/>
            <p:extLst>
              <p:ext uri="{D42A27DB-BD31-4B8C-83A1-F6EECF244321}">
                <p14:modId xmlns:p14="http://schemas.microsoft.com/office/powerpoint/2010/main" val="619383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69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9C0DD8-9220-41C4-BA6F-3A31CF1EDB6A}"/>
              </a:ext>
            </a:extLst>
          </p:cNvPr>
          <p:cNvSpPr>
            <a:spLocks noGrp="1"/>
          </p:cNvSpPr>
          <p:nvPr>
            <p:ph type="title"/>
          </p:nvPr>
        </p:nvSpPr>
        <p:spPr>
          <a:xfrm>
            <a:off x="863029" y="1012004"/>
            <a:ext cx="3416158" cy="4795408"/>
          </a:xfrm>
        </p:spPr>
        <p:txBody>
          <a:bodyPr>
            <a:normAutofit/>
          </a:bodyPr>
          <a:lstStyle/>
          <a:p>
            <a:r>
              <a:rPr lang="en-US">
                <a:solidFill>
                  <a:srgbClr val="FFFFFF"/>
                </a:solidFill>
              </a:rPr>
              <a:t>Motivation</a:t>
            </a:r>
          </a:p>
        </p:txBody>
      </p:sp>
      <p:graphicFrame>
        <p:nvGraphicFramePr>
          <p:cNvPr id="5" name="Content Placeholder 2">
            <a:extLst>
              <a:ext uri="{FF2B5EF4-FFF2-40B4-BE49-F238E27FC236}">
                <a16:creationId xmlns:a16="http://schemas.microsoft.com/office/drawing/2014/main" id="{D12A4138-64C5-4222-8683-E7C02A1241EA}"/>
              </a:ext>
            </a:extLst>
          </p:cNvPr>
          <p:cNvGraphicFramePr>
            <a:graphicFrameLocks noGrp="1"/>
          </p:cNvGraphicFramePr>
          <p:nvPr>
            <p:ph idx="1"/>
            <p:extLst>
              <p:ext uri="{D42A27DB-BD31-4B8C-83A1-F6EECF244321}">
                <p14:modId xmlns:p14="http://schemas.microsoft.com/office/powerpoint/2010/main" val="21525065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301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3F7493-B78F-4163-93DB-12DC7DEC8F55}"/>
              </a:ext>
            </a:extLst>
          </p:cNvPr>
          <p:cNvSpPr>
            <a:spLocks noGrp="1"/>
          </p:cNvSpPr>
          <p:nvPr>
            <p:ph type="title"/>
          </p:nvPr>
        </p:nvSpPr>
        <p:spPr>
          <a:xfrm>
            <a:off x="863029" y="1012004"/>
            <a:ext cx="3416158" cy="4795408"/>
          </a:xfrm>
        </p:spPr>
        <p:txBody>
          <a:bodyPr>
            <a:normAutofit/>
          </a:bodyPr>
          <a:lstStyle/>
          <a:p>
            <a:r>
              <a:rPr lang="en-US">
                <a:solidFill>
                  <a:srgbClr val="FFFFFF"/>
                </a:solidFill>
              </a:rPr>
              <a:t>Motivation</a:t>
            </a:r>
          </a:p>
        </p:txBody>
      </p:sp>
      <p:graphicFrame>
        <p:nvGraphicFramePr>
          <p:cNvPr id="5" name="Content Placeholder 2">
            <a:extLst>
              <a:ext uri="{FF2B5EF4-FFF2-40B4-BE49-F238E27FC236}">
                <a16:creationId xmlns:a16="http://schemas.microsoft.com/office/drawing/2014/main" id="{6A2153AC-4D52-454C-B281-B7C727E70DA1}"/>
              </a:ext>
            </a:extLst>
          </p:cNvPr>
          <p:cNvGraphicFramePr>
            <a:graphicFrameLocks noGrp="1"/>
          </p:cNvGraphicFramePr>
          <p:nvPr>
            <p:ph idx="1"/>
            <p:extLst>
              <p:ext uri="{D42A27DB-BD31-4B8C-83A1-F6EECF244321}">
                <p14:modId xmlns:p14="http://schemas.microsoft.com/office/powerpoint/2010/main" val="420733751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234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EE276E-E093-46DC-B0A3-357009136D34}"/>
              </a:ext>
            </a:extLst>
          </p:cNvPr>
          <p:cNvSpPr>
            <a:spLocks noGrp="1"/>
          </p:cNvSpPr>
          <p:nvPr>
            <p:ph type="title"/>
          </p:nvPr>
        </p:nvSpPr>
        <p:spPr>
          <a:xfrm>
            <a:off x="863029" y="1012004"/>
            <a:ext cx="3416158" cy="4795408"/>
          </a:xfrm>
        </p:spPr>
        <p:txBody>
          <a:bodyPr>
            <a:normAutofit/>
          </a:bodyPr>
          <a:lstStyle/>
          <a:p>
            <a:r>
              <a:rPr lang="en-US">
                <a:solidFill>
                  <a:srgbClr val="FFFFFF"/>
                </a:solidFill>
              </a:rPr>
              <a:t>CI/CI Pipeline steps</a:t>
            </a:r>
          </a:p>
        </p:txBody>
      </p:sp>
      <p:graphicFrame>
        <p:nvGraphicFramePr>
          <p:cNvPr id="5" name="Content Placeholder 2">
            <a:extLst>
              <a:ext uri="{FF2B5EF4-FFF2-40B4-BE49-F238E27FC236}">
                <a16:creationId xmlns:a16="http://schemas.microsoft.com/office/drawing/2014/main" id="{50DDF544-288E-4103-918E-10B7A14DA88D}"/>
              </a:ext>
            </a:extLst>
          </p:cNvPr>
          <p:cNvGraphicFramePr>
            <a:graphicFrameLocks noGrp="1"/>
          </p:cNvGraphicFramePr>
          <p:nvPr>
            <p:ph idx="1"/>
            <p:extLst>
              <p:ext uri="{D42A27DB-BD31-4B8C-83A1-F6EECF244321}">
                <p14:modId xmlns:p14="http://schemas.microsoft.com/office/powerpoint/2010/main" val="31734133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631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8CE0D9-2D29-4787-8482-B1F34D4575E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CI/CD Pipeline</a:t>
            </a:r>
          </a:p>
        </p:txBody>
      </p:sp>
      <p:pic>
        <p:nvPicPr>
          <p:cNvPr id="5" name="Content Placeholder 4" descr="A screenshot of a cell phone&#10;&#10;Description automatically generated">
            <a:extLst>
              <a:ext uri="{FF2B5EF4-FFF2-40B4-BE49-F238E27FC236}">
                <a16:creationId xmlns:a16="http://schemas.microsoft.com/office/drawing/2014/main" id="{BB45C21B-BF5C-434F-80B1-91F0F6B32E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345617"/>
            <a:ext cx="10905066" cy="3053418"/>
          </a:xfrm>
          <a:prstGeom prst="rect">
            <a:avLst/>
          </a:prstGeom>
        </p:spPr>
      </p:pic>
    </p:spTree>
    <p:extLst>
      <p:ext uri="{BB962C8B-B14F-4D97-AF65-F5344CB8AC3E}">
        <p14:creationId xmlns:p14="http://schemas.microsoft.com/office/powerpoint/2010/main" val="218931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C58D34-E5C6-4820-8361-7B4843898BDD}"/>
              </a:ext>
            </a:extLst>
          </p:cNvPr>
          <p:cNvSpPr>
            <a:spLocks noGrp="1"/>
          </p:cNvSpPr>
          <p:nvPr>
            <p:ph type="title"/>
          </p:nvPr>
        </p:nvSpPr>
        <p:spPr>
          <a:xfrm>
            <a:off x="863029" y="1012004"/>
            <a:ext cx="3416158" cy="4795408"/>
          </a:xfrm>
        </p:spPr>
        <p:txBody>
          <a:bodyPr>
            <a:normAutofit/>
          </a:bodyPr>
          <a:lstStyle/>
          <a:p>
            <a:r>
              <a:rPr lang="en-US">
                <a:solidFill>
                  <a:srgbClr val="FFFFFF"/>
                </a:solidFill>
              </a:rPr>
              <a:t>Components of CI/DC</a:t>
            </a:r>
          </a:p>
        </p:txBody>
      </p:sp>
      <p:graphicFrame>
        <p:nvGraphicFramePr>
          <p:cNvPr id="5" name="Content Placeholder 2">
            <a:extLst>
              <a:ext uri="{FF2B5EF4-FFF2-40B4-BE49-F238E27FC236}">
                <a16:creationId xmlns:a16="http://schemas.microsoft.com/office/drawing/2014/main" id="{77EDE7FC-4847-4335-A14F-F21671E313B3}"/>
              </a:ext>
            </a:extLst>
          </p:cNvPr>
          <p:cNvGraphicFramePr>
            <a:graphicFrameLocks noGrp="1"/>
          </p:cNvGraphicFramePr>
          <p:nvPr>
            <p:ph idx="1"/>
            <p:extLst>
              <p:ext uri="{D42A27DB-BD31-4B8C-83A1-F6EECF244321}">
                <p14:modId xmlns:p14="http://schemas.microsoft.com/office/powerpoint/2010/main" val="4707790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4231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723</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Continuous integration (CI) and continuous delivery (CD)</vt:lpstr>
      <vt:lpstr>Contents </vt:lpstr>
      <vt:lpstr>Introduction</vt:lpstr>
      <vt:lpstr>Common Industry terms</vt:lpstr>
      <vt:lpstr>Motivation</vt:lpstr>
      <vt:lpstr>Motivation</vt:lpstr>
      <vt:lpstr>CI/CI Pipeline steps</vt:lpstr>
      <vt:lpstr>CI/CD Pipeline</vt:lpstr>
      <vt:lpstr>Components of CI/DC</vt:lpstr>
      <vt:lpstr>CI/CD Deployment Diagram</vt:lpstr>
      <vt:lpstr>CI/CD Videos </vt:lpstr>
      <vt:lpstr>Exercise </vt:lpstr>
      <vt:lpstr>Course Communication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(CI) and continuous delivery (CD)</dc:title>
  <dc:creator>Litsietsi Montsi</dc:creator>
  <cp:lastModifiedBy>Litsietsi Montsi</cp:lastModifiedBy>
  <cp:revision>1</cp:revision>
  <dcterms:created xsi:type="dcterms:W3CDTF">2019-08-23T22:10:39Z</dcterms:created>
  <dcterms:modified xsi:type="dcterms:W3CDTF">2019-08-23T22:35:29Z</dcterms:modified>
</cp:coreProperties>
</file>