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6" r:id="rId5"/>
    <p:sldId id="277" r:id="rId6"/>
    <p:sldId id="258" r:id="rId7"/>
    <p:sldId id="259" r:id="rId8"/>
    <p:sldId id="260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69" r:id="rId20"/>
    <p:sldId id="278" r:id="rId21"/>
    <p:sldId id="273" r:id="rId22"/>
    <p:sldId id="275" r:id="rId23"/>
    <p:sldId id="27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 autoAdjust="0"/>
    <p:restoredTop sz="94660"/>
  </p:normalViewPr>
  <p:slideViewPr>
    <p:cSldViewPr snapToGrid="0">
      <p:cViewPr>
        <p:scale>
          <a:sx n="127" d="100"/>
          <a:sy n="127" d="100"/>
        </p:scale>
        <p:origin x="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3E1E7-3764-4E33-8079-CEFD173F262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23745-4A74-4CB5-A63B-778D7C7F233F}">
      <dgm:prSet/>
      <dgm:spPr/>
      <dgm:t>
        <a:bodyPr/>
        <a:lstStyle/>
        <a:p>
          <a:r>
            <a:rPr lang="en-US"/>
            <a:t>Background</a:t>
          </a:r>
        </a:p>
      </dgm:t>
    </dgm:pt>
    <dgm:pt modelId="{BEECB70D-E3C6-4E3C-A1C0-9187F08C6767}" type="parTrans" cxnId="{5D879307-3447-4B89-980F-57B519687812}">
      <dgm:prSet/>
      <dgm:spPr/>
      <dgm:t>
        <a:bodyPr/>
        <a:lstStyle/>
        <a:p>
          <a:endParaRPr lang="en-US"/>
        </a:p>
      </dgm:t>
    </dgm:pt>
    <dgm:pt modelId="{EA8DF438-862E-4688-82F6-1CFE70B40F19}" type="sibTrans" cxnId="{5D879307-3447-4B89-980F-57B519687812}">
      <dgm:prSet/>
      <dgm:spPr/>
      <dgm:t>
        <a:bodyPr/>
        <a:lstStyle/>
        <a:p>
          <a:endParaRPr lang="en-US"/>
        </a:p>
      </dgm:t>
    </dgm:pt>
    <dgm:pt modelId="{3F08A708-A8F6-4CD2-89CE-4CD2169FADEB}">
      <dgm:prSet/>
      <dgm:spPr/>
      <dgm:t>
        <a:bodyPr/>
        <a:lstStyle/>
        <a:p>
          <a:r>
            <a:rPr lang="en-US"/>
            <a:t>The layers</a:t>
          </a:r>
        </a:p>
      </dgm:t>
    </dgm:pt>
    <dgm:pt modelId="{95A80394-2A5A-4F90-950C-6DEEE0D52BC9}" type="parTrans" cxnId="{085934C4-70AC-423C-A84B-0524AE25A9C8}">
      <dgm:prSet/>
      <dgm:spPr/>
      <dgm:t>
        <a:bodyPr/>
        <a:lstStyle/>
        <a:p>
          <a:endParaRPr lang="en-US"/>
        </a:p>
      </dgm:t>
    </dgm:pt>
    <dgm:pt modelId="{F6F8B0E1-1E83-46AC-8160-7DA620A63671}" type="sibTrans" cxnId="{085934C4-70AC-423C-A84B-0524AE25A9C8}">
      <dgm:prSet/>
      <dgm:spPr/>
      <dgm:t>
        <a:bodyPr/>
        <a:lstStyle/>
        <a:p>
          <a:endParaRPr lang="en-US"/>
        </a:p>
      </dgm:t>
    </dgm:pt>
    <dgm:pt modelId="{0F028900-732B-4413-9187-6765E9B657F5}">
      <dgm:prSet/>
      <dgm:spPr/>
      <dgm:t>
        <a:bodyPr/>
        <a:lstStyle/>
        <a:p>
          <a:r>
            <a:rPr lang="en-US"/>
            <a:t>Implementing frameworks</a:t>
          </a:r>
        </a:p>
      </dgm:t>
    </dgm:pt>
    <dgm:pt modelId="{FED61D76-4E5A-4739-9C46-F89441F4F549}" type="parTrans" cxnId="{7F277C01-8B1A-4E7A-85F3-E847581814D3}">
      <dgm:prSet/>
      <dgm:spPr/>
      <dgm:t>
        <a:bodyPr/>
        <a:lstStyle/>
        <a:p>
          <a:endParaRPr lang="en-US"/>
        </a:p>
      </dgm:t>
    </dgm:pt>
    <dgm:pt modelId="{A2275CC5-B74D-4C20-B1E8-D7DB38A18D7A}" type="sibTrans" cxnId="{7F277C01-8B1A-4E7A-85F3-E847581814D3}">
      <dgm:prSet/>
      <dgm:spPr/>
      <dgm:t>
        <a:bodyPr/>
        <a:lstStyle/>
        <a:p>
          <a:endParaRPr lang="en-US"/>
        </a:p>
      </dgm:t>
    </dgm:pt>
    <dgm:pt modelId="{05B11439-C46A-4435-8131-8AAF7CE9DC42}">
      <dgm:prSet/>
      <dgm:spPr/>
      <dgm:t>
        <a:bodyPr/>
        <a:lstStyle/>
        <a:p>
          <a:r>
            <a:rPr lang="en-US"/>
            <a:t>Presentation Layer</a:t>
          </a:r>
        </a:p>
      </dgm:t>
    </dgm:pt>
    <dgm:pt modelId="{92A87DD9-86E7-4420-A2D0-DB78B3F05DBB}" type="parTrans" cxnId="{0E50DDC1-4B15-4CFE-97BD-1A9B321488B5}">
      <dgm:prSet/>
      <dgm:spPr/>
      <dgm:t>
        <a:bodyPr/>
        <a:lstStyle/>
        <a:p>
          <a:endParaRPr lang="en-US"/>
        </a:p>
      </dgm:t>
    </dgm:pt>
    <dgm:pt modelId="{3E75E11D-8777-4324-B299-9BD5E14AC7CD}" type="sibTrans" cxnId="{0E50DDC1-4B15-4CFE-97BD-1A9B321488B5}">
      <dgm:prSet/>
      <dgm:spPr/>
      <dgm:t>
        <a:bodyPr/>
        <a:lstStyle/>
        <a:p>
          <a:endParaRPr lang="en-US"/>
        </a:p>
      </dgm:t>
    </dgm:pt>
    <dgm:pt modelId="{E800F9D5-A66C-45D1-9110-A269035E298E}">
      <dgm:prSet/>
      <dgm:spPr/>
      <dgm:t>
        <a:bodyPr/>
        <a:lstStyle/>
        <a:p>
          <a:r>
            <a:rPr lang="en-US"/>
            <a:t>Business logic layer</a:t>
          </a:r>
        </a:p>
      </dgm:t>
    </dgm:pt>
    <dgm:pt modelId="{B3EDA816-A152-44F1-A56C-DF1E6C996070}" type="parTrans" cxnId="{3DB02D92-13F4-47E7-A065-2904A9B59F8A}">
      <dgm:prSet/>
      <dgm:spPr/>
      <dgm:t>
        <a:bodyPr/>
        <a:lstStyle/>
        <a:p>
          <a:endParaRPr lang="en-US"/>
        </a:p>
      </dgm:t>
    </dgm:pt>
    <dgm:pt modelId="{70894C04-3198-4520-A089-6FEC89D43498}" type="sibTrans" cxnId="{3DB02D92-13F4-47E7-A065-2904A9B59F8A}">
      <dgm:prSet/>
      <dgm:spPr/>
      <dgm:t>
        <a:bodyPr/>
        <a:lstStyle/>
        <a:p>
          <a:endParaRPr lang="en-US"/>
        </a:p>
      </dgm:t>
    </dgm:pt>
    <dgm:pt modelId="{63B5BBE3-3CFC-425B-A2EC-A47A2B1B4CCC}">
      <dgm:prSet/>
      <dgm:spPr/>
      <dgm:t>
        <a:bodyPr/>
        <a:lstStyle/>
        <a:p>
          <a:r>
            <a:rPr lang="en-US"/>
            <a:t>Integration (Persistence layer)</a:t>
          </a:r>
        </a:p>
      </dgm:t>
    </dgm:pt>
    <dgm:pt modelId="{506B89B2-BB7B-407D-93EF-05105D14B5A4}" type="parTrans" cxnId="{608FC304-EE11-4756-9D07-F7F3BDC28E89}">
      <dgm:prSet/>
      <dgm:spPr/>
      <dgm:t>
        <a:bodyPr/>
        <a:lstStyle/>
        <a:p>
          <a:endParaRPr lang="en-US"/>
        </a:p>
      </dgm:t>
    </dgm:pt>
    <dgm:pt modelId="{56F2DF73-9986-4C15-ABFB-0A129B045263}" type="sibTrans" cxnId="{608FC304-EE11-4756-9D07-F7F3BDC28E89}">
      <dgm:prSet/>
      <dgm:spPr/>
      <dgm:t>
        <a:bodyPr/>
        <a:lstStyle/>
        <a:p>
          <a:endParaRPr lang="en-US"/>
        </a:p>
      </dgm:t>
    </dgm:pt>
    <dgm:pt modelId="{B7CFBDAF-060A-471F-8471-D8306909B340}">
      <dgm:prSet/>
      <dgm:spPr/>
      <dgm:t>
        <a:bodyPr/>
        <a:lstStyle/>
        <a:p>
          <a:r>
            <a:rPr lang="en-US" dirty="0"/>
            <a:t>Practical</a:t>
          </a:r>
        </a:p>
      </dgm:t>
    </dgm:pt>
    <dgm:pt modelId="{436926F5-B911-4A47-B9E2-31905DB519E7}" type="parTrans" cxnId="{48080150-A6F7-4D86-8B78-F3BEDCDFF354}">
      <dgm:prSet/>
      <dgm:spPr/>
      <dgm:t>
        <a:bodyPr/>
        <a:lstStyle/>
        <a:p>
          <a:endParaRPr lang="en-US"/>
        </a:p>
      </dgm:t>
    </dgm:pt>
    <dgm:pt modelId="{95A802E4-2A6C-4FF7-9321-A1FE94426B0A}" type="sibTrans" cxnId="{48080150-A6F7-4D86-8B78-F3BEDCDFF354}">
      <dgm:prSet/>
      <dgm:spPr/>
      <dgm:t>
        <a:bodyPr/>
        <a:lstStyle/>
        <a:p>
          <a:endParaRPr lang="en-US"/>
        </a:p>
      </dgm:t>
    </dgm:pt>
    <dgm:pt modelId="{22F2D335-92B5-46BE-B894-C1785CAC679D}">
      <dgm:prSet/>
      <dgm:spPr/>
      <dgm:t>
        <a:bodyPr/>
        <a:lstStyle/>
        <a:p>
          <a:r>
            <a:rPr lang="en-US"/>
            <a:t>Further reading</a:t>
          </a:r>
        </a:p>
      </dgm:t>
    </dgm:pt>
    <dgm:pt modelId="{8D238422-5F07-4A9C-B08C-5B2EA004D79E}" type="parTrans" cxnId="{FDAB61F1-06A0-429F-AAE2-3FC4716074CC}">
      <dgm:prSet/>
      <dgm:spPr/>
      <dgm:t>
        <a:bodyPr/>
        <a:lstStyle/>
        <a:p>
          <a:endParaRPr lang="en-US"/>
        </a:p>
      </dgm:t>
    </dgm:pt>
    <dgm:pt modelId="{3CD13F19-651B-4202-B60E-603C39106B72}" type="sibTrans" cxnId="{FDAB61F1-06A0-429F-AAE2-3FC4716074CC}">
      <dgm:prSet/>
      <dgm:spPr/>
      <dgm:t>
        <a:bodyPr/>
        <a:lstStyle/>
        <a:p>
          <a:endParaRPr lang="en-US"/>
        </a:p>
      </dgm:t>
    </dgm:pt>
    <dgm:pt modelId="{6913F04B-7BA5-45E0-8E7F-002B9DCC3184}">
      <dgm:prSet/>
      <dgm:spPr/>
      <dgm:t>
        <a:bodyPr/>
        <a:lstStyle/>
        <a:p>
          <a:r>
            <a:rPr lang="en-US" dirty="0"/>
            <a:t>Assignment</a:t>
          </a:r>
        </a:p>
      </dgm:t>
    </dgm:pt>
    <dgm:pt modelId="{60C4DA21-388F-4FC4-B215-10F61DF02CF5}" type="parTrans" cxnId="{567C119D-5D4D-4DF4-BE08-E1F5224F4C76}">
      <dgm:prSet/>
      <dgm:spPr/>
      <dgm:t>
        <a:bodyPr/>
        <a:lstStyle/>
        <a:p>
          <a:endParaRPr lang="en-US"/>
        </a:p>
      </dgm:t>
    </dgm:pt>
    <dgm:pt modelId="{C0F1B490-8502-4048-B0BC-FE44B3185FCE}" type="sibTrans" cxnId="{567C119D-5D4D-4DF4-BE08-E1F5224F4C76}">
      <dgm:prSet/>
      <dgm:spPr/>
      <dgm:t>
        <a:bodyPr/>
        <a:lstStyle/>
        <a:p>
          <a:endParaRPr lang="en-US"/>
        </a:p>
      </dgm:t>
    </dgm:pt>
    <dgm:pt modelId="{71A59A55-1F40-4AC1-88A6-E0622D7FA3D5}" type="pres">
      <dgm:prSet presAssocID="{8433E1E7-3764-4E33-8079-CEFD173F262E}" presName="vert0" presStyleCnt="0">
        <dgm:presLayoutVars>
          <dgm:dir/>
          <dgm:animOne val="branch"/>
          <dgm:animLvl val="lvl"/>
        </dgm:presLayoutVars>
      </dgm:prSet>
      <dgm:spPr/>
    </dgm:pt>
    <dgm:pt modelId="{356E9E70-1EE7-4164-A8EB-D32C80889DDB}" type="pres">
      <dgm:prSet presAssocID="{74223745-4A74-4CB5-A63B-778D7C7F233F}" presName="thickLine" presStyleLbl="alignNode1" presStyleIdx="0" presStyleCnt="9"/>
      <dgm:spPr/>
    </dgm:pt>
    <dgm:pt modelId="{80792D8E-DA4F-468C-908F-81DEE2F525AA}" type="pres">
      <dgm:prSet presAssocID="{74223745-4A74-4CB5-A63B-778D7C7F233F}" presName="horz1" presStyleCnt="0"/>
      <dgm:spPr/>
    </dgm:pt>
    <dgm:pt modelId="{C51B2995-D3B4-44C8-A9F8-0C5594AEE9F8}" type="pres">
      <dgm:prSet presAssocID="{74223745-4A74-4CB5-A63B-778D7C7F233F}" presName="tx1" presStyleLbl="revTx" presStyleIdx="0" presStyleCnt="9"/>
      <dgm:spPr/>
    </dgm:pt>
    <dgm:pt modelId="{3D6E0672-09A1-4BE5-9847-3936E606E80B}" type="pres">
      <dgm:prSet presAssocID="{74223745-4A74-4CB5-A63B-778D7C7F233F}" presName="vert1" presStyleCnt="0"/>
      <dgm:spPr/>
    </dgm:pt>
    <dgm:pt modelId="{EA968BBB-91DE-4681-AD6E-13C634667F82}" type="pres">
      <dgm:prSet presAssocID="{3F08A708-A8F6-4CD2-89CE-4CD2169FADEB}" presName="thickLine" presStyleLbl="alignNode1" presStyleIdx="1" presStyleCnt="9"/>
      <dgm:spPr/>
    </dgm:pt>
    <dgm:pt modelId="{E565932E-8E4D-488D-9E46-82FBDCE05A27}" type="pres">
      <dgm:prSet presAssocID="{3F08A708-A8F6-4CD2-89CE-4CD2169FADEB}" presName="horz1" presStyleCnt="0"/>
      <dgm:spPr/>
    </dgm:pt>
    <dgm:pt modelId="{4FAF931E-D87A-4BFD-831E-E8F58B850C20}" type="pres">
      <dgm:prSet presAssocID="{3F08A708-A8F6-4CD2-89CE-4CD2169FADEB}" presName="tx1" presStyleLbl="revTx" presStyleIdx="1" presStyleCnt="9"/>
      <dgm:spPr/>
    </dgm:pt>
    <dgm:pt modelId="{EEB77B22-F1BF-4685-A5AC-0A894572BDD3}" type="pres">
      <dgm:prSet presAssocID="{3F08A708-A8F6-4CD2-89CE-4CD2169FADEB}" presName="vert1" presStyleCnt="0"/>
      <dgm:spPr/>
    </dgm:pt>
    <dgm:pt modelId="{0A3A43DA-9149-40D5-B375-BADC2CB74ECC}" type="pres">
      <dgm:prSet presAssocID="{0F028900-732B-4413-9187-6765E9B657F5}" presName="thickLine" presStyleLbl="alignNode1" presStyleIdx="2" presStyleCnt="9"/>
      <dgm:spPr/>
    </dgm:pt>
    <dgm:pt modelId="{FA2E166C-80C3-44EF-A66F-8F51C61F4DBC}" type="pres">
      <dgm:prSet presAssocID="{0F028900-732B-4413-9187-6765E9B657F5}" presName="horz1" presStyleCnt="0"/>
      <dgm:spPr/>
    </dgm:pt>
    <dgm:pt modelId="{9B8884FE-9C39-439B-A817-D1333AD34CD5}" type="pres">
      <dgm:prSet presAssocID="{0F028900-732B-4413-9187-6765E9B657F5}" presName="tx1" presStyleLbl="revTx" presStyleIdx="2" presStyleCnt="9"/>
      <dgm:spPr/>
    </dgm:pt>
    <dgm:pt modelId="{7DEE8F9E-FD3C-4F5B-B257-12CD4330E3B9}" type="pres">
      <dgm:prSet presAssocID="{0F028900-732B-4413-9187-6765E9B657F5}" presName="vert1" presStyleCnt="0"/>
      <dgm:spPr/>
    </dgm:pt>
    <dgm:pt modelId="{A410EAE6-23DD-43AC-9E24-50D181262B18}" type="pres">
      <dgm:prSet presAssocID="{05B11439-C46A-4435-8131-8AAF7CE9DC42}" presName="thickLine" presStyleLbl="alignNode1" presStyleIdx="3" presStyleCnt="9"/>
      <dgm:spPr/>
    </dgm:pt>
    <dgm:pt modelId="{789D6124-A670-43E7-ADFC-773CD7D2A2D3}" type="pres">
      <dgm:prSet presAssocID="{05B11439-C46A-4435-8131-8AAF7CE9DC42}" presName="horz1" presStyleCnt="0"/>
      <dgm:spPr/>
    </dgm:pt>
    <dgm:pt modelId="{20518C66-393F-412E-A23A-5612580A6D1B}" type="pres">
      <dgm:prSet presAssocID="{05B11439-C46A-4435-8131-8AAF7CE9DC42}" presName="tx1" presStyleLbl="revTx" presStyleIdx="3" presStyleCnt="9"/>
      <dgm:spPr/>
    </dgm:pt>
    <dgm:pt modelId="{78ABB9D8-2114-421C-B0CB-242CBE9982FC}" type="pres">
      <dgm:prSet presAssocID="{05B11439-C46A-4435-8131-8AAF7CE9DC42}" presName="vert1" presStyleCnt="0"/>
      <dgm:spPr/>
    </dgm:pt>
    <dgm:pt modelId="{6B4F13C3-4D2D-4750-86EE-D3AF1372216E}" type="pres">
      <dgm:prSet presAssocID="{E800F9D5-A66C-45D1-9110-A269035E298E}" presName="thickLine" presStyleLbl="alignNode1" presStyleIdx="4" presStyleCnt="9"/>
      <dgm:spPr/>
    </dgm:pt>
    <dgm:pt modelId="{6951C1A9-2DBE-4F94-905F-08FB41C8770A}" type="pres">
      <dgm:prSet presAssocID="{E800F9D5-A66C-45D1-9110-A269035E298E}" presName="horz1" presStyleCnt="0"/>
      <dgm:spPr/>
    </dgm:pt>
    <dgm:pt modelId="{E1788D83-F95C-41E8-85E4-784C0E97C47E}" type="pres">
      <dgm:prSet presAssocID="{E800F9D5-A66C-45D1-9110-A269035E298E}" presName="tx1" presStyleLbl="revTx" presStyleIdx="4" presStyleCnt="9"/>
      <dgm:spPr/>
    </dgm:pt>
    <dgm:pt modelId="{6C672CE0-3358-4DC4-AD54-0B4C6A6BA789}" type="pres">
      <dgm:prSet presAssocID="{E800F9D5-A66C-45D1-9110-A269035E298E}" presName="vert1" presStyleCnt="0"/>
      <dgm:spPr/>
    </dgm:pt>
    <dgm:pt modelId="{6C4E1659-C66E-40F8-8C0C-57CCD83A3728}" type="pres">
      <dgm:prSet presAssocID="{63B5BBE3-3CFC-425B-A2EC-A47A2B1B4CCC}" presName="thickLine" presStyleLbl="alignNode1" presStyleIdx="5" presStyleCnt="9"/>
      <dgm:spPr/>
    </dgm:pt>
    <dgm:pt modelId="{FB303AD3-A319-4DF1-B40C-FEE882BE20BE}" type="pres">
      <dgm:prSet presAssocID="{63B5BBE3-3CFC-425B-A2EC-A47A2B1B4CCC}" presName="horz1" presStyleCnt="0"/>
      <dgm:spPr/>
    </dgm:pt>
    <dgm:pt modelId="{00BE2F9F-9014-4415-9019-ED5375E94190}" type="pres">
      <dgm:prSet presAssocID="{63B5BBE3-3CFC-425B-A2EC-A47A2B1B4CCC}" presName="tx1" presStyleLbl="revTx" presStyleIdx="5" presStyleCnt="9"/>
      <dgm:spPr/>
    </dgm:pt>
    <dgm:pt modelId="{27FB3714-F2FB-45CC-A9B8-8D054E0122E4}" type="pres">
      <dgm:prSet presAssocID="{63B5BBE3-3CFC-425B-A2EC-A47A2B1B4CCC}" presName="vert1" presStyleCnt="0"/>
      <dgm:spPr/>
    </dgm:pt>
    <dgm:pt modelId="{6B748D71-6980-4D41-B6FB-FF27788A4715}" type="pres">
      <dgm:prSet presAssocID="{B7CFBDAF-060A-471F-8471-D8306909B340}" presName="thickLine" presStyleLbl="alignNode1" presStyleIdx="6" presStyleCnt="9"/>
      <dgm:spPr/>
    </dgm:pt>
    <dgm:pt modelId="{66F980F2-02A4-41B2-8BA9-400628BF1FAA}" type="pres">
      <dgm:prSet presAssocID="{B7CFBDAF-060A-471F-8471-D8306909B340}" presName="horz1" presStyleCnt="0"/>
      <dgm:spPr/>
    </dgm:pt>
    <dgm:pt modelId="{8F7DEB4F-79FC-4D19-B828-2BA63702B447}" type="pres">
      <dgm:prSet presAssocID="{B7CFBDAF-060A-471F-8471-D8306909B340}" presName="tx1" presStyleLbl="revTx" presStyleIdx="6" presStyleCnt="9"/>
      <dgm:spPr/>
    </dgm:pt>
    <dgm:pt modelId="{19CF7D24-6793-4EC3-9EE5-C15382A88D77}" type="pres">
      <dgm:prSet presAssocID="{B7CFBDAF-060A-471F-8471-D8306909B340}" presName="vert1" presStyleCnt="0"/>
      <dgm:spPr/>
    </dgm:pt>
    <dgm:pt modelId="{D5E33974-7D28-46BC-98CF-018A2B44D638}" type="pres">
      <dgm:prSet presAssocID="{6913F04B-7BA5-45E0-8E7F-002B9DCC3184}" presName="thickLine" presStyleLbl="alignNode1" presStyleIdx="7" presStyleCnt="9"/>
      <dgm:spPr/>
    </dgm:pt>
    <dgm:pt modelId="{75B47963-094B-449A-B0F2-558E0E332CC1}" type="pres">
      <dgm:prSet presAssocID="{6913F04B-7BA5-45E0-8E7F-002B9DCC3184}" presName="horz1" presStyleCnt="0"/>
      <dgm:spPr/>
    </dgm:pt>
    <dgm:pt modelId="{0F708F58-363B-4B47-843A-4D6EDCD31910}" type="pres">
      <dgm:prSet presAssocID="{6913F04B-7BA5-45E0-8E7F-002B9DCC3184}" presName="tx1" presStyleLbl="revTx" presStyleIdx="7" presStyleCnt="9"/>
      <dgm:spPr/>
    </dgm:pt>
    <dgm:pt modelId="{62D67BDC-3382-481D-AA59-816A81339839}" type="pres">
      <dgm:prSet presAssocID="{6913F04B-7BA5-45E0-8E7F-002B9DCC3184}" presName="vert1" presStyleCnt="0"/>
      <dgm:spPr/>
    </dgm:pt>
    <dgm:pt modelId="{B8787617-1C26-41F2-8919-DF1F4548A79A}" type="pres">
      <dgm:prSet presAssocID="{22F2D335-92B5-46BE-B894-C1785CAC679D}" presName="thickLine" presStyleLbl="alignNode1" presStyleIdx="8" presStyleCnt="9"/>
      <dgm:spPr/>
    </dgm:pt>
    <dgm:pt modelId="{D1C30C9F-F767-47FF-8917-40531441AC19}" type="pres">
      <dgm:prSet presAssocID="{22F2D335-92B5-46BE-B894-C1785CAC679D}" presName="horz1" presStyleCnt="0"/>
      <dgm:spPr/>
    </dgm:pt>
    <dgm:pt modelId="{79B472B3-22DC-475F-B4B1-09271D9E91F3}" type="pres">
      <dgm:prSet presAssocID="{22F2D335-92B5-46BE-B894-C1785CAC679D}" presName="tx1" presStyleLbl="revTx" presStyleIdx="8" presStyleCnt="9"/>
      <dgm:spPr/>
    </dgm:pt>
    <dgm:pt modelId="{12ECA370-976A-4ACC-95A1-A0B2096DA536}" type="pres">
      <dgm:prSet presAssocID="{22F2D335-92B5-46BE-B894-C1785CAC679D}" presName="vert1" presStyleCnt="0"/>
      <dgm:spPr/>
    </dgm:pt>
  </dgm:ptLst>
  <dgm:cxnLst>
    <dgm:cxn modelId="{7F277C01-8B1A-4E7A-85F3-E847581814D3}" srcId="{8433E1E7-3764-4E33-8079-CEFD173F262E}" destId="{0F028900-732B-4413-9187-6765E9B657F5}" srcOrd="2" destOrd="0" parTransId="{FED61D76-4E5A-4739-9C46-F89441F4F549}" sibTransId="{A2275CC5-B74D-4C20-B1E8-D7DB38A18D7A}"/>
    <dgm:cxn modelId="{608FC304-EE11-4756-9D07-F7F3BDC28E89}" srcId="{8433E1E7-3764-4E33-8079-CEFD173F262E}" destId="{63B5BBE3-3CFC-425B-A2EC-A47A2B1B4CCC}" srcOrd="5" destOrd="0" parTransId="{506B89B2-BB7B-407D-93EF-05105D14B5A4}" sibTransId="{56F2DF73-9986-4C15-ABFB-0A129B045263}"/>
    <dgm:cxn modelId="{5D879307-3447-4B89-980F-57B519687812}" srcId="{8433E1E7-3764-4E33-8079-CEFD173F262E}" destId="{74223745-4A74-4CB5-A63B-778D7C7F233F}" srcOrd="0" destOrd="0" parTransId="{BEECB70D-E3C6-4E3C-A1C0-9187F08C6767}" sibTransId="{EA8DF438-862E-4688-82F6-1CFE70B40F19}"/>
    <dgm:cxn modelId="{92D77F14-1DDF-4199-AC91-DE96F40A4549}" type="presOf" srcId="{E800F9D5-A66C-45D1-9110-A269035E298E}" destId="{E1788D83-F95C-41E8-85E4-784C0E97C47E}" srcOrd="0" destOrd="0" presId="urn:microsoft.com/office/officeart/2008/layout/LinedList"/>
    <dgm:cxn modelId="{71931D2D-72A7-4B79-B75A-1FEEE6552CD6}" type="presOf" srcId="{05B11439-C46A-4435-8131-8AAF7CE9DC42}" destId="{20518C66-393F-412E-A23A-5612580A6D1B}" srcOrd="0" destOrd="0" presId="urn:microsoft.com/office/officeart/2008/layout/LinedList"/>
    <dgm:cxn modelId="{6F11953A-E52D-4BD5-9C18-89D4ABAFDBA0}" type="presOf" srcId="{8433E1E7-3764-4E33-8079-CEFD173F262E}" destId="{71A59A55-1F40-4AC1-88A6-E0622D7FA3D5}" srcOrd="0" destOrd="0" presId="urn:microsoft.com/office/officeart/2008/layout/LinedList"/>
    <dgm:cxn modelId="{7B47B24B-09AA-45F2-91DB-8598AB3A226D}" type="presOf" srcId="{6913F04B-7BA5-45E0-8E7F-002B9DCC3184}" destId="{0F708F58-363B-4B47-843A-4D6EDCD31910}" srcOrd="0" destOrd="0" presId="urn:microsoft.com/office/officeart/2008/layout/LinedList"/>
    <dgm:cxn modelId="{48080150-A6F7-4D86-8B78-F3BEDCDFF354}" srcId="{8433E1E7-3764-4E33-8079-CEFD173F262E}" destId="{B7CFBDAF-060A-471F-8471-D8306909B340}" srcOrd="6" destOrd="0" parTransId="{436926F5-B911-4A47-B9E2-31905DB519E7}" sibTransId="{95A802E4-2A6C-4FF7-9321-A1FE94426B0A}"/>
    <dgm:cxn modelId="{159EF766-DF5D-4696-8A6D-7EACE75BEBCC}" type="presOf" srcId="{B7CFBDAF-060A-471F-8471-D8306909B340}" destId="{8F7DEB4F-79FC-4D19-B828-2BA63702B447}" srcOrd="0" destOrd="0" presId="urn:microsoft.com/office/officeart/2008/layout/LinedList"/>
    <dgm:cxn modelId="{2A65CC67-34B1-4ACA-B333-F074382EDECD}" type="presOf" srcId="{0F028900-732B-4413-9187-6765E9B657F5}" destId="{9B8884FE-9C39-439B-A817-D1333AD34CD5}" srcOrd="0" destOrd="0" presId="urn:microsoft.com/office/officeart/2008/layout/LinedList"/>
    <dgm:cxn modelId="{1B599A86-DC39-4077-88FF-4A67C31A2D65}" type="presOf" srcId="{22F2D335-92B5-46BE-B894-C1785CAC679D}" destId="{79B472B3-22DC-475F-B4B1-09271D9E91F3}" srcOrd="0" destOrd="0" presId="urn:microsoft.com/office/officeart/2008/layout/LinedList"/>
    <dgm:cxn modelId="{3DB02D92-13F4-47E7-A065-2904A9B59F8A}" srcId="{8433E1E7-3764-4E33-8079-CEFD173F262E}" destId="{E800F9D5-A66C-45D1-9110-A269035E298E}" srcOrd="4" destOrd="0" parTransId="{B3EDA816-A152-44F1-A56C-DF1E6C996070}" sibTransId="{70894C04-3198-4520-A089-6FEC89D43498}"/>
    <dgm:cxn modelId="{567C119D-5D4D-4DF4-BE08-E1F5224F4C76}" srcId="{8433E1E7-3764-4E33-8079-CEFD173F262E}" destId="{6913F04B-7BA5-45E0-8E7F-002B9DCC3184}" srcOrd="7" destOrd="0" parTransId="{60C4DA21-388F-4FC4-B215-10F61DF02CF5}" sibTransId="{C0F1B490-8502-4048-B0BC-FE44B3185FCE}"/>
    <dgm:cxn modelId="{BEE301B2-4E50-49D6-A92A-97BA9491F794}" type="presOf" srcId="{63B5BBE3-3CFC-425B-A2EC-A47A2B1B4CCC}" destId="{00BE2F9F-9014-4415-9019-ED5375E94190}" srcOrd="0" destOrd="0" presId="urn:microsoft.com/office/officeart/2008/layout/LinedList"/>
    <dgm:cxn modelId="{C24DA9BC-6A7F-4948-8F80-4655A96EDCBB}" type="presOf" srcId="{3F08A708-A8F6-4CD2-89CE-4CD2169FADEB}" destId="{4FAF931E-D87A-4BFD-831E-E8F58B850C20}" srcOrd="0" destOrd="0" presId="urn:microsoft.com/office/officeart/2008/layout/LinedList"/>
    <dgm:cxn modelId="{0E50DDC1-4B15-4CFE-97BD-1A9B321488B5}" srcId="{8433E1E7-3764-4E33-8079-CEFD173F262E}" destId="{05B11439-C46A-4435-8131-8AAF7CE9DC42}" srcOrd="3" destOrd="0" parTransId="{92A87DD9-86E7-4420-A2D0-DB78B3F05DBB}" sibTransId="{3E75E11D-8777-4324-B299-9BD5E14AC7CD}"/>
    <dgm:cxn modelId="{085934C4-70AC-423C-A84B-0524AE25A9C8}" srcId="{8433E1E7-3764-4E33-8079-CEFD173F262E}" destId="{3F08A708-A8F6-4CD2-89CE-4CD2169FADEB}" srcOrd="1" destOrd="0" parTransId="{95A80394-2A5A-4F90-950C-6DEEE0D52BC9}" sibTransId="{F6F8B0E1-1E83-46AC-8160-7DA620A63671}"/>
    <dgm:cxn modelId="{EB7EEEE2-2509-4DDC-9ED5-D8DED447DA34}" type="presOf" srcId="{74223745-4A74-4CB5-A63B-778D7C7F233F}" destId="{C51B2995-D3B4-44C8-A9F8-0C5594AEE9F8}" srcOrd="0" destOrd="0" presId="urn:microsoft.com/office/officeart/2008/layout/LinedList"/>
    <dgm:cxn modelId="{FDAB61F1-06A0-429F-AAE2-3FC4716074CC}" srcId="{8433E1E7-3764-4E33-8079-CEFD173F262E}" destId="{22F2D335-92B5-46BE-B894-C1785CAC679D}" srcOrd="8" destOrd="0" parTransId="{8D238422-5F07-4A9C-B08C-5B2EA004D79E}" sibTransId="{3CD13F19-651B-4202-B60E-603C39106B72}"/>
    <dgm:cxn modelId="{C7BCDE10-AA6B-4001-A0DE-F1D7FC8CA570}" type="presParOf" srcId="{71A59A55-1F40-4AC1-88A6-E0622D7FA3D5}" destId="{356E9E70-1EE7-4164-A8EB-D32C80889DDB}" srcOrd="0" destOrd="0" presId="urn:microsoft.com/office/officeart/2008/layout/LinedList"/>
    <dgm:cxn modelId="{AA7179DE-15F0-40B8-B316-1631AE616710}" type="presParOf" srcId="{71A59A55-1F40-4AC1-88A6-E0622D7FA3D5}" destId="{80792D8E-DA4F-468C-908F-81DEE2F525AA}" srcOrd="1" destOrd="0" presId="urn:microsoft.com/office/officeart/2008/layout/LinedList"/>
    <dgm:cxn modelId="{2918E19A-FF65-46C5-9653-A625D2BFF8BC}" type="presParOf" srcId="{80792D8E-DA4F-468C-908F-81DEE2F525AA}" destId="{C51B2995-D3B4-44C8-A9F8-0C5594AEE9F8}" srcOrd="0" destOrd="0" presId="urn:microsoft.com/office/officeart/2008/layout/LinedList"/>
    <dgm:cxn modelId="{1958FC9A-AF6D-4284-860E-E450663971D8}" type="presParOf" srcId="{80792D8E-DA4F-468C-908F-81DEE2F525AA}" destId="{3D6E0672-09A1-4BE5-9847-3936E606E80B}" srcOrd="1" destOrd="0" presId="urn:microsoft.com/office/officeart/2008/layout/LinedList"/>
    <dgm:cxn modelId="{1291A5FA-8037-4AB2-BDB1-584EABEF971F}" type="presParOf" srcId="{71A59A55-1F40-4AC1-88A6-E0622D7FA3D5}" destId="{EA968BBB-91DE-4681-AD6E-13C634667F82}" srcOrd="2" destOrd="0" presId="urn:microsoft.com/office/officeart/2008/layout/LinedList"/>
    <dgm:cxn modelId="{240A7392-111B-4B15-9DA9-548A6B4F8BD5}" type="presParOf" srcId="{71A59A55-1F40-4AC1-88A6-E0622D7FA3D5}" destId="{E565932E-8E4D-488D-9E46-82FBDCE05A27}" srcOrd="3" destOrd="0" presId="urn:microsoft.com/office/officeart/2008/layout/LinedList"/>
    <dgm:cxn modelId="{30E286E7-D207-4790-9047-86517D5CC28B}" type="presParOf" srcId="{E565932E-8E4D-488D-9E46-82FBDCE05A27}" destId="{4FAF931E-D87A-4BFD-831E-E8F58B850C20}" srcOrd="0" destOrd="0" presId="urn:microsoft.com/office/officeart/2008/layout/LinedList"/>
    <dgm:cxn modelId="{6CCCF745-D26B-4706-9AD5-6C0B2835AE1B}" type="presParOf" srcId="{E565932E-8E4D-488D-9E46-82FBDCE05A27}" destId="{EEB77B22-F1BF-4685-A5AC-0A894572BDD3}" srcOrd="1" destOrd="0" presId="urn:microsoft.com/office/officeart/2008/layout/LinedList"/>
    <dgm:cxn modelId="{50D9150C-CDB3-4AAE-85E1-5474B2967E7C}" type="presParOf" srcId="{71A59A55-1F40-4AC1-88A6-E0622D7FA3D5}" destId="{0A3A43DA-9149-40D5-B375-BADC2CB74ECC}" srcOrd="4" destOrd="0" presId="urn:microsoft.com/office/officeart/2008/layout/LinedList"/>
    <dgm:cxn modelId="{93AC1089-9C23-4C74-B379-098AD3451968}" type="presParOf" srcId="{71A59A55-1F40-4AC1-88A6-E0622D7FA3D5}" destId="{FA2E166C-80C3-44EF-A66F-8F51C61F4DBC}" srcOrd="5" destOrd="0" presId="urn:microsoft.com/office/officeart/2008/layout/LinedList"/>
    <dgm:cxn modelId="{41348D44-5C68-4CD7-8DB3-E50786F281DA}" type="presParOf" srcId="{FA2E166C-80C3-44EF-A66F-8F51C61F4DBC}" destId="{9B8884FE-9C39-439B-A817-D1333AD34CD5}" srcOrd="0" destOrd="0" presId="urn:microsoft.com/office/officeart/2008/layout/LinedList"/>
    <dgm:cxn modelId="{4EFC7A5D-0EFE-4225-B7C6-5619FF08053C}" type="presParOf" srcId="{FA2E166C-80C3-44EF-A66F-8F51C61F4DBC}" destId="{7DEE8F9E-FD3C-4F5B-B257-12CD4330E3B9}" srcOrd="1" destOrd="0" presId="urn:microsoft.com/office/officeart/2008/layout/LinedList"/>
    <dgm:cxn modelId="{DB47CEA5-0E04-49B9-8041-937D018BED30}" type="presParOf" srcId="{71A59A55-1F40-4AC1-88A6-E0622D7FA3D5}" destId="{A410EAE6-23DD-43AC-9E24-50D181262B18}" srcOrd="6" destOrd="0" presId="urn:microsoft.com/office/officeart/2008/layout/LinedList"/>
    <dgm:cxn modelId="{93C018E2-96C3-4C87-A29E-5350F3FFA02D}" type="presParOf" srcId="{71A59A55-1F40-4AC1-88A6-E0622D7FA3D5}" destId="{789D6124-A670-43E7-ADFC-773CD7D2A2D3}" srcOrd="7" destOrd="0" presId="urn:microsoft.com/office/officeart/2008/layout/LinedList"/>
    <dgm:cxn modelId="{3C26C60D-9937-4B62-9387-B1AF6EF10890}" type="presParOf" srcId="{789D6124-A670-43E7-ADFC-773CD7D2A2D3}" destId="{20518C66-393F-412E-A23A-5612580A6D1B}" srcOrd="0" destOrd="0" presId="urn:microsoft.com/office/officeart/2008/layout/LinedList"/>
    <dgm:cxn modelId="{0C35EA51-444A-4D6A-93ED-C6B490B42175}" type="presParOf" srcId="{789D6124-A670-43E7-ADFC-773CD7D2A2D3}" destId="{78ABB9D8-2114-421C-B0CB-242CBE9982FC}" srcOrd="1" destOrd="0" presId="urn:microsoft.com/office/officeart/2008/layout/LinedList"/>
    <dgm:cxn modelId="{EF3F4211-5927-42C7-9973-CA3924B81BC1}" type="presParOf" srcId="{71A59A55-1F40-4AC1-88A6-E0622D7FA3D5}" destId="{6B4F13C3-4D2D-4750-86EE-D3AF1372216E}" srcOrd="8" destOrd="0" presId="urn:microsoft.com/office/officeart/2008/layout/LinedList"/>
    <dgm:cxn modelId="{9F145521-6FCC-4210-A387-2E8B41B2661F}" type="presParOf" srcId="{71A59A55-1F40-4AC1-88A6-E0622D7FA3D5}" destId="{6951C1A9-2DBE-4F94-905F-08FB41C8770A}" srcOrd="9" destOrd="0" presId="urn:microsoft.com/office/officeart/2008/layout/LinedList"/>
    <dgm:cxn modelId="{D594DBA1-7ABB-4036-8772-A5175E9B16C6}" type="presParOf" srcId="{6951C1A9-2DBE-4F94-905F-08FB41C8770A}" destId="{E1788D83-F95C-41E8-85E4-784C0E97C47E}" srcOrd="0" destOrd="0" presId="urn:microsoft.com/office/officeart/2008/layout/LinedList"/>
    <dgm:cxn modelId="{9117381C-5D69-45E6-80F7-03EAC254BC19}" type="presParOf" srcId="{6951C1A9-2DBE-4F94-905F-08FB41C8770A}" destId="{6C672CE0-3358-4DC4-AD54-0B4C6A6BA789}" srcOrd="1" destOrd="0" presId="urn:microsoft.com/office/officeart/2008/layout/LinedList"/>
    <dgm:cxn modelId="{EAF1B9DC-7434-4A10-AA13-A99F15BCBF2C}" type="presParOf" srcId="{71A59A55-1F40-4AC1-88A6-E0622D7FA3D5}" destId="{6C4E1659-C66E-40F8-8C0C-57CCD83A3728}" srcOrd="10" destOrd="0" presId="urn:microsoft.com/office/officeart/2008/layout/LinedList"/>
    <dgm:cxn modelId="{6EAA5864-EB31-4C68-9003-8897931BB2B9}" type="presParOf" srcId="{71A59A55-1F40-4AC1-88A6-E0622D7FA3D5}" destId="{FB303AD3-A319-4DF1-B40C-FEE882BE20BE}" srcOrd="11" destOrd="0" presId="urn:microsoft.com/office/officeart/2008/layout/LinedList"/>
    <dgm:cxn modelId="{621F7F66-4F14-43AB-AB50-8F6361A97BCE}" type="presParOf" srcId="{FB303AD3-A319-4DF1-B40C-FEE882BE20BE}" destId="{00BE2F9F-9014-4415-9019-ED5375E94190}" srcOrd="0" destOrd="0" presId="urn:microsoft.com/office/officeart/2008/layout/LinedList"/>
    <dgm:cxn modelId="{80F433F3-8346-4FF2-A0F9-791FE503D173}" type="presParOf" srcId="{FB303AD3-A319-4DF1-B40C-FEE882BE20BE}" destId="{27FB3714-F2FB-45CC-A9B8-8D054E0122E4}" srcOrd="1" destOrd="0" presId="urn:microsoft.com/office/officeart/2008/layout/LinedList"/>
    <dgm:cxn modelId="{78FCF364-8EC0-404C-9CA9-457F1367A22F}" type="presParOf" srcId="{71A59A55-1F40-4AC1-88A6-E0622D7FA3D5}" destId="{6B748D71-6980-4D41-B6FB-FF27788A4715}" srcOrd="12" destOrd="0" presId="urn:microsoft.com/office/officeart/2008/layout/LinedList"/>
    <dgm:cxn modelId="{F45946E5-B4BD-470E-BB4C-61B2C14CF0DB}" type="presParOf" srcId="{71A59A55-1F40-4AC1-88A6-E0622D7FA3D5}" destId="{66F980F2-02A4-41B2-8BA9-400628BF1FAA}" srcOrd="13" destOrd="0" presId="urn:microsoft.com/office/officeart/2008/layout/LinedList"/>
    <dgm:cxn modelId="{26CA4B4C-0A7C-4247-9D87-F77EBA0036A1}" type="presParOf" srcId="{66F980F2-02A4-41B2-8BA9-400628BF1FAA}" destId="{8F7DEB4F-79FC-4D19-B828-2BA63702B447}" srcOrd="0" destOrd="0" presId="urn:microsoft.com/office/officeart/2008/layout/LinedList"/>
    <dgm:cxn modelId="{697E484D-5DFA-4457-B840-9DC20C659D2B}" type="presParOf" srcId="{66F980F2-02A4-41B2-8BA9-400628BF1FAA}" destId="{19CF7D24-6793-4EC3-9EE5-C15382A88D77}" srcOrd="1" destOrd="0" presId="urn:microsoft.com/office/officeart/2008/layout/LinedList"/>
    <dgm:cxn modelId="{19574E73-9E35-46C8-8F9E-FA33FFCC7755}" type="presParOf" srcId="{71A59A55-1F40-4AC1-88A6-E0622D7FA3D5}" destId="{D5E33974-7D28-46BC-98CF-018A2B44D638}" srcOrd="14" destOrd="0" presId="urn:microsoft.com/office/officeart/2008/layout/LinedList"/>
    <dgm:cxn modelId="{13866B84-537A-4C3B-B271-180D3DAB4E41}" type="presParOf" srcId="{71A59A55-1F40-4AC1-88A6-E0622D7FA3D5}" destId="{75B47963-094B-449A-B0F2-558E0E332CC1}" srcOrd="15" destOrd="0" presId="urn:microsoft.com/office/officeart/2008/layout/LinedList"/>
    <dgm:cxn modelId="{A8D681F6-5EAC-47C4-9EF7-A7F60A996DF7}" type="presParOf" srcId="{75B47963-094B-449A-B0F2-558E0E332CC1}" destId="{0F708F58-363B-4B47-843A-4D6EDCD31910}" srcOrd="0" destOrd="0" presId="urn:microsoft.com/office/officeart/2008/layout/LinedList"/>
    <dgm:cxn modelId="{65E78723-5FBC-4662-B174-B7712B14B251}" type="presParOf" srcId="{75B47963-094B-449A-B0F2-558E0E332CC1}" destId="{62D67BDC-3382-481D-AA59-816A81339839}" srcOrd="1" destOrd="0" presId="urn:microsoft.com/office/officeart/2008/layout/LinedList"/>
    <dgm:cxn modelId="{092ACFF2-BEE6-4601-8EF7-64D21CEC1DA0}" type="presParOf" srcId="{71A59A55-1F40-4AC1-88A6-E0622D7FA3D5}" destId="{B8787617-1C26-41F2-8919-DF1F4548A79A}" srcOrd="16" destOrd="0" presId="urn:microsoft.com/office/officeart/2008/layout/LinedList"/>
    <dgm:cxn modelId="{C732C7C8-FA2A-48CE-BD63-83824BC553BB}" type="presParOf" srcId="{71A59A55-1F40-4AC1-88A6-E0622D7FA3D5}" destId="{D1C30C9F-F767-47FF-8917-40531441AC19}" srcOrd="17" destOrd="0" presId="urn:microsoft.com/office/officeart/2008/layout/LinedList"/>
    <dgm:cxn modelId="{970484B5-8D7B-42DF-AFDE-5B6E505B3B6E}" type="presParOf" srcId="{D1C30C9F-F767-47FF-8917-40531441AC19}" destId="{79B472B3-22DC-475F-B4B1-09271D9E91F3}" srcOrd="0" destOrd="0" presId="urn:microsoft.com/office/officeart/2008/layout/LinedList"/>
    <dgm:cxn modelId="{409040E0-F302-4393-B9C7-900B8ED167A3}" type="presParOf" srcId="{D1C30C9F-F767-47FF-8917-40531441AC19}" destId="{12ECA370-976A-4ACC-95A1-A0B2096DA5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E9E70-1EE7-4164-A8EB-D32C80889DDB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B2995-D3B4-44C8-A9F8-0C5594AEE9F8}">
      <dsp:nvSpPr>
        <dsp:cNvPr id="0" name=""/>
        <dsp:cNvSpPr/>
      </dsp:nvSpPr>
      <dsp:spPr>
        <a:xfrm>
          <a:off x="0" y="680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Background</a:t>
          </a:r>
        </a:p>
      </dsp:txBody>
      <dsp:txXfrm>
        <a:off x="0" y="680"/>
        <a:ext cx="6269038" cy="618973"/>
      </dsp:txXfrm>
    </dsp:sp>
    <dsp:sp modelId="{EA968BBB-91DE-4681-AD6E-13C634667F82}">
      <dsp:nvSpPr>
        <dsp:cNvPr id="0" name=""/>
        <dsp:cNvSpPr/>
      </dsp:nvSpPr>
      <dsp:spPr>
        <a:xfrm>
          <a:off x="0" y="619654"/>
          <a:ext cx="6269038" cy="0"/>
        </a:xfrm>
        <a:prstGeom prst="line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F931E-D87A-4BFD-831E-E8F58B850C20}">
      <dsp:nvSpPr>
        <dsp:cNvPr id="0" name=""/>
        <dsp:cNvSpPr/>
      </dsp:nvSpPr>
      <dsp:spPr>
        <a:xfrm>
          <a:off x="0" y="619654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layers</a:t>
          </a:r>
        </a:p>
      </dsp:txBody>
      <dsp:txXfrm>
        <a:off x="0" y="619654"/>
        <a:ext cx="6269038" cy="618973"/>
      </dsp:txXfrm>
    </dsp:sp>
    <dsp:sp modelId="{0A3A43DA-9149-40D5-B375-BADC2CB74ECC}">
      <dsp:nvSpPr>
        <dsp:cNvPr id="0" name=""/>
        <dsp:cNvSpPr/>
      </dsp:nvSpPr>
      <dsp:spPr>
        <a:xfrm>
          <a:off x="0" y="1238627"/>
          <a:ext cx="6269038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84FE-9C39-439B-A817-D1333AD34CD5}">
      <dsp:nvSpPr>
        <dsp:cNvPr id="0" name=""/>
        <dsp:cNvSpPr/>
      </dsp:nvSpPr>
      <dsp:spPr>
        <a:xfrm>
          <a:off x="0" y="1238627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Implementing frameworks</a:t>
          </a:r>
        </a:p>
      </dsp:txBody>
      <dsp:txXfrm>
        <a:off x="0" y="1238627"/>
        <a:ext cx="6269038" cy="618973"/>
      </dsp:txXfrm>
    </dsp:sp>
    <dsp:sp modelId="{A410EAE6-23DD-43AC-9E24-50D181262B18}">
      <dsp:nvSpPr>
        <dsp:cNvPr id="0" name=""/>
        <dsp:cNvSpPr/>
      </dsp:nvSpPr>
      <dsp:spPr>
        <a:xfrm>
          <a:off x="0" y="1857601"/>
          <a:ext cx="6269038" cy="0"/>
        </a:xfrm>
        <a:prstGeom prst="line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8C66-393F-412E-A23A-5612580A6D1B}">
      <dsp:nvSpPr>
        <dsp:cNvPr id="0" name=""/>
        <dsp:cNvSpPr/>
      </dsp:nvSpPr>
      <dsp:spPr>
        <a:xfrm>
          <a:off x="0" y="1857601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Presentation Layer</a:t>
          </a:r>
        </a:p>
      </dsp:txBody>
      <dsp:txXfrm>
        <a:off x="0" y="1857601"/>
        <a:ext cx="6269038" cy="618973"/>
      </dsp:txXfrm>
    </dsp:sp>
    <dsp:sp modelId="{6B4F13C3-4D2D-4750-86EE-D3AF1372216E}">
      <dsp:nvSpPr>
        <dsp:cNvPr id="0" name=""/>
        <dsp:cNvSpPr/>
      </dsp:nvSpPr>
      <dsp:spPr>
        <a:xfrm>
          <a:off x="0" y="2476575"/>
          <a:ext cx="6269038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88D83-F95C-41E8-85E4-784C0E97C47E}">
      <dsp:nvSpPr>
        <dsp:cNvPr id="0" name=""/>
        <dsp:cNvSpPr/>
      </dsp:nvSpPr>
      <dsp:spPr>
        <a:xfrm>
          <a:off x="0" y="2476575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 logic layer</a:t>
          </a:r>
        </a:p>
      </dsp:txBody>
      <dsp:txXfrm>
        <a:off x="0" y="2476575"/>
        <a:ext cx="6269038" cy="618973"/>
      </dsp:txXfrm>
    </dsp:sp>
    <dsp:sp modelId="{6C4E1659-C66E-40F8-8C0C-57CCD83A3728}">
      <dsp:nvSpPr>
        <dsp:cNvPr id="0" name=""/>
        <dsp:cNvSpPr/>
      </dsp:nvSpPr>
      <dsp:spPr>
        <a:xfrm>
          <a:off x="0" y="3095549"/>
          <a:ext cx="6269038" cy="0"/>
        </a:xfrm>
        <a:prstGeom prst="line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E2F9F-9014-4415-9019-ED5375E94190}">
      <dsp:nvSpPr>
        <dsp:cNvPr id="0" name=""/>
        <dsp:cNvSpPr/>
      </dsp:nvSpPr>
      <dsp:spPr>
        <a:xfrm>
          <a:off x="0" y="3095549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Integration (Persistence layer)</a:t>
          </a:r>
        </a:p>
      </dsp:txBody>
      <dsp:txXfrm>
        <a:off x="0" y="3095549"/>
        <a:ext cx="6269038" cy="618973"/>
      </dsp:txXfrm>
    </dsp:sp>
    <dsp:sp modelId="{6B748D71-6980-4D41-B6FB-FF27788A4715}">
      <dsp:nvSpPr>
        <dsp:cNvPr id="0" name=""/>
        <dsp:cNvSpPr/>
      </dsp:nvSpPr>
      <dsp:spPr>
        <a:xfrm>
          <a:off x="0" y="3714523"/>
          <a:ext cx="6269038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DEB4F-79FC-4D19-B828-2BA63702B447}">
      <dsp:nvSpPr>
        <dsp:cNvPr id="0" name=""/>
        <dsp:cNvSpPr/>
      </dsp:nvSpPr>
      <dsp:spPr>
        <a:xfrm>
          <a:off x="0" y="3714523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Practical</a:t>
          </a:r>
        </a:p>
      </dsp:txBody>
      <dsp:txXfrm>
        <a:off x="0" y="3714523"/>
        <a:ext cx="6269038" cy="618973"/>
      </dsp:txXfrm>
    </dsp:sp>
    <dsp:sp modelId="{D5E33974-7D28-46BC-98CF-018A2B44D638}">
      <dsp:nvSpPr>
        <dsp:cNvPr id="0" name=""/>
        <dsp:cNvSpPr/>
      </dsp:nvSpPr>
      <dsp:spPr>
        <a:xfrm>
          <a:off x="0" y="4333497"/>
          <a:ext cx="6269038" cy="0"/>
        </a:xfrm>
        <a:prstGeom prst="line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08F58-363B-4B47-843A-4D6EDCD31910}">
      <dsp:nvSpPr>
        <dsp:cNvPr id="0" name=""/>
        <dsp:cNvSpPr/>
      </dsp:nvSpPr>
      <dsp:spPr>
        <a:xfrm>
          <a:off x="0" y="4333497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Assignment</a:t>
          </a:r>
        </a:p>
      </dsp:txBody>
      <dsp:txXfrm>
        <a:off x="0" y="4333497"/>
        <a:ext cx="6269038" cy="618973"/>
      </dsp:txXfrm>
    </dsp:sp>
    <dsp:sp modelId="{B8787617-1C26-41F2-8919-DF1F4548A79A}">
      <dsp:nvSpPr>
        <dsp:cNvPr id="0" name=""/>
        <dsp:cNvSpPr/>
      </dsp:nvSpPr>
      <dsp:spPr>
        <a:xfrm>
          <a:off x="0" y="4952470"/>
          <a:ext cx="6269038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472B3-22DC-475F-B4B1-09271D9E91F3}">
      <dsp:nvSpPr>
        <dsp:cNvPr id="0" name=""/>
        <dsp:cNvSpPr/>
      </dsp:nvSpPr>
      <dsp:spPr>
        <a:xfrm>
          <a:off x="0" y="4952470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Further reading</a:t>
          </a:r>
        </a:p>
      </dsp:txBody>
      <dsp:txXfrm>
        <a:off x="0" y="4952470"/>
        <a:ext cx="6269038" cy="61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CC5-16A7-4FE1-ADED-13C845444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CC7D5-ACC0-4D3C-ABA1-594D174B7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1866-38A9-4CFF-893F-5E5B85FF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0017-9A34-4D17-A3CE-3DEEF8EC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A80F-CD98-4257-B663-8ABD0483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679A-5DCF-42EB-BFB0-A603A741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5ACF-A2E9-4D47-A677-64D1B091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6267-3DFF-42C3-AF6A-EE44298D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AABD-076E-4385-A418-996FD2A7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5A16-D705-4C5D-820C-C63F25E3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83281-2589-46A9-9762-4A478EA6C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72C9-EAD5-4598-8FB0-28ABFF0CF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3B48-CD77-4384-B9C5-E0A00D28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AAE9-0A09-4169-B583-DEEA08C0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6B1C-6FC4-4208-8E6E-4F836BFA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7732-C959-4463-8E8B-DA673F94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25F8-DBE4-4118-A976-44250584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8C92-A5A4-44E3-84CC-C9978C75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2D60-1B0D-47A5-BDE5-5021908D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C5DC-7775-464B-BB90-0E34F4CC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7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49E3-C89A-4946-8BFA-2987DAD4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76DCC-F128-4D24-8361-B83C349E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F2CD-6A83-43C0-A5C4-A4BDD2D0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6F5B-CBA3-4B2B-9DD4-B5A124F5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4459-4471-405E-9495-B5836C37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BDA3-B00F-4A79-8C58-EBAEA1BA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3FF6-CAED-449E-9D15-504FE65E4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001-81C1-48EB-ADDE-0FF8A9F6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B142-09B0-4E25-B52E-BBCBA16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3D179-00D6-4F2B-8CBC-ABE6254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69A07-33EF-4ED1-B677-8D8CC58C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A410-67CF-4DBC-9DE3-492A6BAE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AE8D-1900-435D-8628-FEAE82E6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A7E5-98B7-4BBF-96AF-70D74A6BF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BF8B8-B425-4D5A-8C0F-FABF8BBD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8F10E-1F3F-4016-AA46-25582BD95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51228-D5A4-423B-9D8A-A8EDF2BB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30C50-5DC0-48D5-8068-8530E8C0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E0FD9-B51A-4593-BA83-51621B9E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5B32-B04E-48BE-9591-DCED85E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BE8DE-C79A-4134-9171-5C696930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FA896-8B8B-484C-98D1-16F172FD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B2932-045D-42F0-B454-C3E6103C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10549-A308-4295-8C5F-CDCF4FAC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FB181-EA6A-4281-A2F0-A92E6BA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1264A-57C6-4603-BAEC-B5C52078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DCD6-1700-43BB-847A-1C23FAB4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90B0-99BF-43E1-8FDE-B0C5D0C4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2658C-3951-46D4-9E9A-5BA635B9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34D98-D7DB-4428-9613-7347F453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D3790-329A-4CA6-A230-E3D01783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D019C-7296-4888-AD81-071CE2E7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7DEE-833F-4AAD-B5D1-60EFEAC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98968-EC0B-4FC2-8BC8-8769C5D5B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798F1-6001-4EA0-A4C2-B569D457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06532-B78F-461C-A5D6-1025E3FB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65839-294F-4C58-90C6-BEC45EF5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DA365-C865-433C-83FA-D28F4D90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AF03D-4CFF-4279-8098-71685AA6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1A537-C823-4356-B14A-D0A6384F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D89C-462E-424B-AEC0-1E708612A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736E-45F2-46E9-B121-CE54D10658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083F-21EE-45B6-A711-0117D0C31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5ECC-9A8E-4232-8079-1A6E3CAF0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7DAF-2948-4045-987F-59994AA8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javageek.com/2015/01/09/creating-jsf-ejb-jpa-application-using-eclipse-wildfl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javageek.com/2015/01/09/creating-jsf-ejb-jpa-application-using-eclipse-wildfl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modern-web-apps-azure/common-web-application-architectures" TargetMode="External"/><Relationship Id="rId2" Type="http://schemas.openxmlformats.org/officeDocument/2006/relationships/hyperlink" Target="https://programmingwithmosh.com/asp-net/layered-archite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scottlogic.com/2013/12/06/JavaScript-MVC-frameworks.html" TargetMode="External"/><Relationship Id="rId4" Type="http://schemas.openxmlformats.org/officeDocument/2006/relationships/hyperlink" Target="https://aspnetboilerplate.com/Pages/Documents/NLayer-Architec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ctor.com/vi_microsar_en.html" TargetMode="External"/><Relationship Id="rId2" Type="http://schemas.openxmlformats.org/officeDocument/2006/relationships/hyperlink" Target="https://www.arccore.com/products/arctic-c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" TargetMode="External"/><Relationship Id="rId2" Type="http://schemas.openxmlformats.org/officeDocument/2006/relationships/hyperlink" Target="https://www.oracle.com/technetwork/java/javaee/overview/compatibility-jsp-13698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thodpark.de/blog/autosar-part-1-the-classic-platfor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5E657-4798-4BE4-AF3B-5C7C9657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Layered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F8F48-060D-48BB-A53B-89939C47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Litsietsi Montsi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MSc Eng. Wits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BSc Hons. UP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BSc NUL</a:t>
            </a:r>
          </a:p>
        </p:txBody>
      </p:sp>
    </p:spTree>
    <p:extLst>
      <p:ext uri="{BB962C8B-B14F-4D97-AF65-F5344CB8AC3E}">
        <p14:creationId xmlns:p14="http://schemas.microsoft.com/office/powerpoint/2010/main" val="309783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1267-E71D-4F9D-9740-B7F74B7F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Dot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2F35-8ADC-4A61-A671-9920E5A2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Layered architecture MS dot Net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AF891-7076-4FBB-9748-36DD57197F43}"/>
              </a:ext>
            </a:extLst>
          </p:cNvPr>
          <p:cNvSpPr/>
          <p:nvPr/>
        </p:nvSpPr>
        <p:spPr>
          <a:xfrm>
            <a:off x="3685309" y="2604655"/>
            <a:ext cx="5888182" cy="82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webforms /ASP.net MVC/windows forms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D0A9E-57F0-41D9-8940-B46AE3D954EB}"/>
              </a:ext>
            </a:extLst>
          </p:cNvPr>
          <p:cNvSpPr/>
          <p:nvPr/>
        </p:nvSpPr>
        <p:spPr>
          <a:xfrm>
            <a:off x="3685309" y="3475435"/>
            <a:ext cx="5888182" cy="82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 API / C# 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0327A-F584-4CB0-8977-FA695EF09055}"/>
              </a:ext>
            </a:extLst>
          </p:cNvPr>
          <p:cNvSpPr/>
          <p:nvPr/>
        </p:nvSpPr>
        <p:spPr>
          <a:xfrm>
            <a:off x="3685308" y="4346216"/>
            <a:ext cx="5888182" cy="82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ADO.NET/linq2sql/Entity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6137F-8943-4007-9749-254AAC8F85FD}"/>
              </a:ext>
            </a:extLst>
          </p:cNvPr>
          <p:cNvSpPr/>
          <p:nvPr/>
        </p:nvSpPr>
        <p:spPr>
          <a:xfrm>
            <a:off x="3851569" y="5251885"/>
            <a:ext cx="2743200" cy="82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55B86-1130-4B50-B020-984B6FA3B924}"/>
              </a:ext>
            </a:extLst>
          </p:cNvPr>
          <p:cNvSpPr/>
          <p:nvPr/>
        </p:nvSpPr>
        <p:spPr>
          <a:xfrm>
            <a:off x="6733305" y="5247734"/>
            <a:ext cx="2743200" cy="82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systems</a:t>
            </a:r>
          </a:p>
        </p:txBody>
      </p:sp>
    </p:spTree>
    <p:extLst>
      <p:ext uri="{BB962C8B-B14F-4D97-AF65-F5344CB8AC3E}">
        <p14:creationId xmlns:p14="http://schemas.microsoft.com/office/powerpoint/2010/main" val="411534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780F-7136-4422-B2D8-CFAD016E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9342-D863-4C6B-AC1F-C031ADEA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Java EE implantation of Layering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BCAC-05F8-47D6-ACAF-0D30C6483354}"/>
              </a:ext>
            </a:extLst>
          </p:cNvPr>
          <p:cNvSpPr/>
          <p:nvPr/>
        </p:nvSpPr>
        <p:spPr>
          <a:xfrm>
            <a:off x="4758432" y="3710872"/>
            <a:ext cx="2974020" cy="62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JSF/JSP/servlets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7FE6C-714C-49A2-ABEE-7CCF07D6A3ED}"/>
              </a:ext>
            </a:extLst>
          </p:cNvPr>
          <p:cNvSpPr/>
          <p:nvPr/>
        </p:nvSpPr>
        <p:spPr>
          <a:xfrm>
            <a:off x="4758432" y="4332309"/>
            <a:ext cx="2974020" cy="62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EJBs (Stateless/stateful session </a:t>
            </a:r>
            <a:r>
              <a:rPr lang="en-US" dirty="0" err="1"/>
              <a:t>beans,MDBs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1A501-8EBE-42D0-9938-8116B208894D}"/>
              </a:ext>
            </a:extLst>
          </p:cNvPr>
          <p:cNvSpPr/>
          <p:nvPr/>
        </p:nvSpPr>
        <p:spPr>
          <a:xfrm>
            <a:off x="4758432" y="4953747"/>
            <a:ext cx="2974020" cy="56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JPA/Hibernate/JCA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87FE090-BE5D-48B1-9BB6-10A1B024E787}"/>
              </a:ext>
            </a:extLst>
          </p:cNvPr>
          <p:cNvSpPr/>
          <p:nvPr/>
        </p:nvSpPr>
        <p:spPr>
          <a:xfrm>
            <a:off x="4918230" y="5761614"/>
            <a:ext cx="1305018" cy="5624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1081D-2B75-48F8-986C-33941CCE33E4}"/>
              </a:ext>
            </a:extLst>
          </p:cNvPr>
          <p:cNvSpPr/>
          <p:nvPr/>
        </p:nvSpPr>
        <p:spPr>
          <a:xfrm>
            <a:off x="6560599" y="5761614"/>
            <a:ext cx="1171853" cy="56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3DAF2-DAA4-4FB1-9E65-A229AA45FFBF}"/>
              </a:ext>
            </a:extLst>
          </p:cNvPr>
          <p:cNvSpPr/>
          <p:nvPr/>
        </p:nvSpPr>
        <p:spPr>
          <a:xfrm>
            <a:off x="3511865" y="2754302"/>
            <a:ext cx="1083076" cy="28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897CC-4CCE-4EF1-88A0-7C3112663C8B}"/>
              </a:ext>
            </a:extLst>
          </p:cNvPr>
          <p:cNvSpPr/>
          <p:nvPr/>
        </p:nvSpPr>
        <p:spPr>
          <a:xfrm>
            <a:off x="4785066" y="2754302"/>
            <a:ext cx="976544" cy="28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1C3D46-3349-42E3-9780-07F8006B390A}"/>
              </a:ext>
            </a:extLst>
          </p:cNvPr>
          <p:cNvSpPr/>
          <p:nvPr/>
        </p:nvSpPr>
        <p:spPr>
          <a:xfrm>
            <a:off x="5951735" y="2754302"/>
            <a:ext cx="1624613" cy="28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11BA5-96F4-4514-9073-87C276A0F717}"/>
              </a:ext>
            </a:extLst>
          </p:cNvPr>
          <p:cNvSpPr/>
          <p:nvPr/>
        </p:nvSpPr>
        <p:spPr>
          <a:xfrm>
            <a:off x="7898165" y="2754302"/>
            <a:ext cx="1473693" cy="28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clients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C8453-368E-4B4E-AC1E-E256734CDE30}"/>
              </a:ext>
            </a:extLst>
          </p:cNvPr>
          <p:cNvSpPr/>
          <p:nvPr/>
        </p:nvSpPr>
        <p:spPr>
          <a:xfrm rot="16200000">
            <a:off x="4135573" y="3951996"/>
            <a:ext cx="860292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7EE65F-8D60-4258-A58B-F38858F3E87A}"/>
              </a:ext>
            </a:extLst>
          </p:cNvPr>
          <p:cNvSpPr/>
          <p:nvPr/>
        </p:nvSpPr>
        <p:spPr>
          <a:xfrm rot="16200000">
            <a:off x="4090601" y="4857259"/>
            <a:ext cx="945050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332309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ED1D-23D4-46B7-B278-FECA9CE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8507-E0FA-4F64-97D9-83B7278D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Layer is all about presenting data to the user.</a:t>
            </a:r>
          </a:p>
          <a:p>
            <a:r>
              <a:rPr lang="en-US" dirty="0"/>
              <a:t>The user can be a human user, through a browser or another device.</a:t>
            </a:r>
          </a:p>
          <a:p>
            <a:r>
              <a:rPr lang="en-US" dirty="0"/>
              <a:t>The presentation can also be done to other machines via an API.</a:t>
            </a:r>
          </a:p>
          <a:p>
            <a:r>
              <a:rPr lang="en-US" dirty="0"/>
              <a:t>Usually webservice APIs are part of the presentation if it is not to a human user. </a:t>
            </a:r>
          </a:p>
          <a:p>
            <a:r>
              <a:rPr lang="en-US" dirty="0"/>
              <a:t>Model View Controller (MVC) frameworks are used in this layer if the user is a human through a browser to optimize customer experience and make simplify implementation for the developer. </a:t>
            </a:r>
          </a:p>
        </p:txBody>
      </p:sp>
    </p:spTree>
    <p:extLst>
      <p:ext uri="{BB962C8B-B14F-4D97-AF65-F5344CB8AC3E}">
        <p14:creationId xmlns:p14="http://schemas.microsoft.com/office/powerpoint/2010/main" val="141192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6405-78B1-44BE-8238-F7225752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8289-4744-499B-88D7-27375B95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MVC frameworks for front-end development.</a:t>
            </a:r>
          </a:p>
          <a:p>
            <a:pPr lvl="1"/>
            <a:r>
              <a:rPr lang="en-US" dirty="0"/>
              <a:t>These are: </a:t>
            </a:r>
          </a:p>
          <a:p>
            <a:pPr lvl="2"/>
            <a:r>
              <a:rPr lang="en-US" dirty="0"/>
              <a:t>Angular</a:t>
            </a:r>
          </a:p>
          <a:p>
            <a:pPr lvl="2"/>
            <a:r>
              <a:rPr lang="en-US" dirty="0"/>
              <a:t>React</a:t>
            </a:r>
          </a:p>
          <a:p>
            <a:pPr lvl="2"/>
            <a:r>
              <a:rPr lang="en-US" dirty="0"/>
              <a:t>Vue.js</a:t>
            </a:r>
          </a:p>
          <a:p>
            <a:pPr lvl="2"/>
            <a:r>
              <a:rPr lang="en-US" dirty="0"/>
              <a:t>JSF (Java EE)</a:t>
            </a:r>
          </a:p>
          <a:p>
            <a:pPr lvl="2"/>
            <a:r>
              <a:rPr lang="en-US" dirty="0"/>
              <a:t>Spring MVC (java Spring)</a:t>
            </a:r>
          </a:p>
          <a:p>
            <a:pPr lvl="2"/>
            <a:r>
              <a:rPr lang="en-US" dirty="0"/>
              <a:t>ASP.NET MVC (MS Dot NET)</a:t>
            </a:r>
          </a:p>
          <a:p>
            <a:pPr lvl="2"/>
            <a:r>
              <a:rPr lang="en-US" dirty="0"/>
              <a:t>Giotto (python)</a:t>
            </a:r>
          </a:p>
          <a:p>
            <a:pPr lvl="2"/>
            <a:r>
              <a:rPr lang="en-US" dirty="0" err="1"/>
              <a:t>turboGears</a:t>
            </a:r>
            <a:r>
              <a:rPr lang="en-US" dirty="0"/>
              <a:t> (python)</a:t>
            </a:r>
          </a:p>
          <a:p>
            <a:pPr lvl="2"/>
            <a:r>
              <a:rPr lang="en-US" dirty="0" err="1"/>
              <a:t>E.t.c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1A82-5EB9-42E4-A742-D2C17FF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426D-7B2D-4752-9465-68BE17BE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frame works have 3 basic components</a:t>
            </a:r>
          </a:p>
          <a:p>
            <a:pPr lvl="1"/>
            <a:r>
              <a:rPr lang="en-US" dirty="0"/>
              <a:t>Model : this maps to user data input and stores it (usually a class that just holds data)</a:t>
            </a:r>
          </a:p>
          <a:p>
            <a:pPr lvl="1"/>
            <a:r>
              <a:rPr lang="en-US" dirty="0"/>
              <a:t>View : these are user interface components that user sees (GUI).</a:t>
            </a:r>
          </a:p>
          <a:p>
            <a:pPr lvl="1"/>
            <a:r>
              <a:rPr lang="en-US" dirty="0"/>
              <a:t>Controller : this controls UI components and coordinates input to model (usually a class with orchestration logic). </a:t>
            </a:r>
          </a:p>
        </p:txBody>
      </p:sp>
    </p:spTree>
    <p:extLst>
      <p:ext uri="{BB962C8B-B14F-4D97-AF65-F5344CB8AC3E}">
        <p14:creationId xmlns:p14="http://schemas.microsoft.com/office/powerpoint/2010/main" val="349782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99A8-8B95-4D94-9890-603EF5A7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/ Business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A653-8607-4193-9837-3C48ECBF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layer that focuses on business logic execution.</a:t>
            </a:r>
          </a:p>
          <a:p>
            <a:r>
              <a:rPr lang="en-US" dirty="0"/>
              <a:t>The components in this layer are optimized for (non-functional requirements) :</a:t>
            </a:r>
          </a:p>
          <a:p>
            <a:pPr lvl="1"/>
            <a:r>
              <a:rPr lang="en-US" dirty="0"/>
              <a:t>Concurrent execution </a:t>
            </a:r>
          </a:p>
          <a:p>
            <a:pPr lvl="2"/>
            <a:r>
              <a:rPr lang="en-US" dirty="0"/>
              <a:t>Thread creation </a:t>
            </a:r>
          </a:p>
          <a:p>
            <a:pPr lvl="2"/>
            <a:r>
              <a:rPr lang="en-US" dirty="0"/>
              <a:t>Thread management </a:t>
            </a:r>
          </a:p>
          <a:p>
            <a:pPr lvl="1"/>
            <a:r>
              <a:rPr lang="en-US" dirty="0"/>
              <a:t>Security </a:t>
            </a:r>
          </a:p>
          <a:p>
            <a:pPr lvl="2"/>
            <a:r>
              <a:rPr lang="en-US" dirty="0"/>
              <a:t>Authentication and Authorization</a:t>
            </a:r>
          </a:p>
          <a:p>
            <a:pPr lvl="2"/>
            <a:r>
              <a:rPr lang="en-US" dirty="0"/>
              <a:t>Encryption </a:t>
            </a:r>
          </a:p>
          <a:p>
            <a:pPr lvl="1"/>
            <a:r>
              <a:rPr lang="en-US" dirty="0"/>
              <a:t>Scalability  </a:t>
            </a:r>
          </a:p>
          <a:p>
            <a:pPr lvl="2"/>
            <a:r>
              <a:rPr lang="en-US" dirty="0"/>
              <a:t>Object pooling and thread pooling  </a:t>
            </a:r>
          </a:p>
          <a:p>
            <a:pPr lvl="1"/>
            <a:r>
              <a:rPr lang="en-US" dirty="0"/>
              <a:t>Transaction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62810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0083-B74C-4DCE-9E54-5FBFF04F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/ Business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E9C9-C077-455E-91EE-A40C42F0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this layer is presented by beans. Beans are classes with logic whose lifecycle are managed by application server. </a:t>
            </a:r>
          </a:p>
          <a:p>
            <a:r>
              <a:rPr lang="en-US" dirty="0"/>
              <a:t>In Spring, these are called spring beans.</a:t>
            </a:r>
          </a:p>
          <a:p>
            <a:pPr lvl="1"/>
            <a:r>
              <a:rPr lang="en-US" dirty="0"/>
              <a:t>Managed by the Spring container</a:t>
            </a:r>
          </a:p>
          <a:p>
            <a:r>
              <a:rPr lang="en-US" dirty="0"/>
              <a:t>In java EE, these are called Enterprise Java Beans (EJBs)</a:t>
            </a:r>
          </a:p>
          <a:p>
            <a:pPr lvl="1"/>
            <a:r>
              <a:rPr lang="en-US" dirty="0"/>
              <a:t>Managed by the EJB container</a:t>
            </a:r>
          </a:p>
          <a:p>
            <a:r>
              <a:rPr lang="en-US" dirty="0"/>
              <a:t>The non-functional requirements mentioned on the previous slide are delegated to containers where they are executed.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0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738-E995-4B5C-9386-57275771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managed transaction 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CDAC1F1-8DEA-4843-B32B-99664B660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8" y="1825625"/>
            <a:ext cx="929228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28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4540-D483-407E-9C13-C7D9A25D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managed transactions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CFF5D6-A9D8-48A2-B0CE-803C62BC7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3" y="1825625"/>
            <a:ext cx="10070757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52835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01EF-E05F-4BC8-BA5C-CC977599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14AB-50BE-43C9-8908-5CC06B26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layer that is responsible to all integration to other systems. </a:t>
            </a:r>
          </a:p>
          <a:p>
            <a:r>
              <a:rPr lang="en-US" dirty="0"/>
              <a:t>The systems that an enterprise system could integrate to are:</a:t>
            </a:r>
          </a:p>
          <a:p>
            <a:pPr lvl="1"/>
            <a:r>
              <a:rPr lang="en-US" dirty="0"/>
              <a:t>Other enterprise systems</a:t>
            </a:r>
          </a:p>
          <a:p>
            <a:pPr lvl="1"/>
            <a:r>
              <a:rPr lang="en-US" dirty="0"/>
              <a:t>Database Management server</a:t>
            </a:r>
          </a:p>
          <a:p>
            <a:pPr lvl="2"/>
            <a:r>
              <a:rPr lang="en-US" dirty="0"/>
              <a:t>RDBMS</a:t>
            </a:r>
          </a:p>
          <a:p>
            <a:pPr lvl="2"/>
            <a:r>
              <a:rPr lang="en-US" dirty="0"/>
              <a:t>NoSQL</a:t>
            </a:r>
          </a:p>
          <a:p>
            <a:pPr lvl="1"/>
            <a:r>
              <a:rPr lang="en-US" dirty="0"/>
              <a:t>Older legacy systems</a:t>
            </a:r>
          </a:p>
          <a:p>
            <a:pPr lvl="1"/>
            <a:r>
              <a:rPr lang="en-US" dirty="0"/>
              <a:t>Message queues</a:t>
            </a:r>
          </a:p>
          <a:p>
            <a:pPr lvl="2"/>
            <a:r>
              <a:rPr lang="en-US" dirty="0"/>
              <a:t>Publish subscribe </a:t>
            </a:r>
          </a:p>
          <a:p>
            <a:pPr lvl="2"/>
            <a:r>
              <a:rPr lang="en-US" dirty="0"/>
              <a:t>Point to point</a:t>
            </a:r>
          </a:p>
          <a:p>
            <a:pPr lvl="1"/>
            <a:r>
              <a:rPr lang="en-US" dirty="0"/>
              <a:t>API integration services   </a:t>
            </a:r>
          </a:p>
        </p:txBody>
      </p:sp>
    </p:spTree>
    <p:extLst>
      <p:ext uri="{BB962C8B-B14F-4D97-AF65-F5344CB8AC3E}">
        <p14:creationId xmlns:p14="http://schemas.microsoft.com/office/powerpoint/2010/main" val="338472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82C3-6F52-42B7-BF78-DCF944B7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66E779-5804-4FC9-86B6-3F447750F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625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78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3199-257B-47FB-BEDE-5B2BD3ED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0DB3-F442-4B89-9196-4E518FBF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in class</a:t>
            </a:r>
          </a:p>
        </p:txBody>
      </p:sp>
    </p:spTree>
    <p:extLst>
      <p:ext uri="{BB962C8B-B14F-4D97-AF65-F5344CB8AC3E}">
        <p14:creationId xmlns:p14="http://schemas.microsoft.com/office/powerpoint/2010/main" val="18347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F03-9FBD-452F-9514-9CF04912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assignment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96B6-65A9-4D34-9CD5-E2876A03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 err="1"/>
              <a:t>mvc</a:t>
            </a:r>
            <a:r>
              <a:rPr lang="en-US" dirty="0"/>
              <a:t> front-end for a login screen that uses a hard-coded password and user-name.</a:t>
            </a:r>
          </a:p>
          <a:p>
            <a:r>
              <a:rPr lang="en-US" dirty="0"/>
              <a:t>Extend your work from the above:</a:t>
            </a:r>
          </a:p>
          <a:p>
            <a:pPr lvl="1"/>
            <a:r>
              <a:rPr lang="en-US" dirty="0"/>
              <a:t>Store users in the database with user-name and password.</a:t>
            </a:r>
          </a:p>
          <a:p>
            <a:r>
              <a:rPr lang="en-US" dirty="0"/>
              <a:t>Use a different Database management server than the one used above.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461D-B112-4C70-A7BA-2D91ABC0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9506-77A7-465E-8C10-8B5709E6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Clone the example given in class</a:t>
            </a:r>
          </a:p>
          <a:p>
            <a:pPr lvl="1"/>
            <a:r>
              <a:rPr lang="en-US" dirty="0"/>
              <a:t>https://github.com/LMontsi/employeemanagement.git</a:t>
            </a:r>
          </a:p>
          <a:p>
            <a:r>
              <a:rPr lang="en-US" dirty="0"/>
              <a:t>Create a retrieval of employees from the database and display a list of employees on the screen. </a:t>
            </a:r>
          </a:p>
          <a:p>
            <a:r>
              <a:rPr lang="en-US" dirty="0"/>
              <a:t>Use online material for guidance </a:t>
            </a:r>
          </a:p>
          <a:p>
            <a:pPr lvl="1"/>
            <a:r>
              <a:rPr lang="en-US" dirty="0">
                <a:hlinkClick r:id="rId2"/>
              </a:rPr>
              <a:t>http://www.thejavageek.com/2015/01/09/creating-jsf-ejb-jpa-application-using-eclipse-wildfly/</a:t>
            </a:r>
            <a:endParaRPr lang="en-US" dirty="0"/>
          </a:p>
          <a:p>
            <a:r>
              <a:rPr lang="en-US" dirty="0"/>
              <a:t>Assignment due : 29/08/2019 23:59</a:t>
            </a:r>
          </a:p>
          <a:p>
            <a:r>
              <a:rPr lang="en-US" dirty="0"/>
              <a:t>Submit by uploading you code to GitHub and email the link to your repository to the lecturer. </a:t>
            </a:r>
          </a:p>
        </p:txBody>
      </p:sp>
    </p:spTree>
    <p:extLst>
      <p:ext uri="{BB962C8B-B14F-4D97-AF65-F5344CB8AC3E}">
        <p14:creationId xmlns:p14="http://schemas.microsoft.com/office/powerpoint/2010/main" val="1457200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60DB-04F5-4F4E-9168-745EC728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C491-C6FF-4CC9-99C7-5E04C851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Read and practice using the link below the follow the demo in class: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http://www.thejavageek.com/2015/01/09/creating-jsf-ejb-jpa-application-using-eclipse-wildfly/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4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C134-C0A5-47C5-BAAD-6945FFAF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2C84-11C5-4E47-9D7A-D9B78864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https://programmingwithmosh.com/asp-net/layered-architecture/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https://docs.microsoft.com/en-us/dotnet/architecture/modern-web-apps-azure/common-web-application-architectures</a:t>
            </a:r>
            <a:endParaRPr lang="en-US" dirty="0"/>
          </a:p>
          <a:p>
            <a:r>
              <a:rPr lang="en-US" dirty="0">
                <a:hlinkClick r:id="rId4"/>
              </a:rPr>
              <a:t>https://aspnetboilerplate.com/Pages/Documents/NLayer-Architecture</a:t>
            </a:r>
            <a:endParaRPr lang="en-US" dirty="0"/>
          </a:p>
          <a:p>
            <a:r>
              <a:rPr lang="en-US" dirty="0">
                <a:hlinkClick r:id="rId5"/>
              </a:rPr>
              <a:t>https://blog.scottlogic.com/2013/12/06/JavaScript-MVC-frameworks.html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176C-8286-4E9D-8F97-DA63941E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E780-83A3-4822-9375-0CA43BBC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present day, software is no-longer developed from scratch.</a:t>
            </a:r>
          </a:p>
          <a:p>
            <a:pPr lvl="1"/>
            <a:r>
              <a:rPr lang="en-US" dirty="0"/>
              <a:t>Think of an assembly line where components are created from various sources then assembled to create a finished product. </a:t>
            </a:r>
          </a:p>
          <a:p>
            <a:r>
              <a:rPr lang="en-US" dirty="0"/>
              <a:t>The usual software development process from an architectural perspective :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F30F3-CC0C-4B5E-BDD9-E4EC70C866F5}"/>
              </a:ext>
            </a:extLst>
          </p:cNvPr>
          <p:cNvSpPr/>
          <p:nvPr/>
        </p:nvSpPr>
        <p:spPr>
          <a:xfrm>
            <a:off x="1234911" y="4430598"/>
            <a:ext cx="1715679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pattern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9A4A0-531C-4867-88C5-0902BC7A1579}"/>
              </a:ext>
            </a:extLst>
          </p:cNvPr>
          <p:cNvSpPr/>
          <p:nvPr/>
        </p:nvSpPr>
        <p:spPr>
          <a:xfrm>
            <a:off x="3639532" y="4289201"/>
            <a:ext cx="1489827" cy="8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reference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66B63-E998-4EDC-A5AD-A49D233A0631}"/>
              </a:ext>
            </a:extLst>
          </p:cNvPr>
          <p:cNvSpPr/>
          <p:nvPr/>
        </p:nvSpPr>
        <p:spPr>
          <a:xfrm>
            <a:off x="5804947" y="4430598"/>
            <a:ext cx="1423448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0BB0A-1048-4310-A85F-C867AE1CEFDF}"/>
              </a:ext>
            </a:extLst>
          </p:cNvPr>
          <p:cNvSpPr/>
          <p:nvPr/>
        </p:nvSpPr>
        <p:spPr>
          <a:xfrm>
            <a:off x="8072488" y="4430419"/>
            <a:ext cx="1423448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3B87E3-69C1-43CA-B2C6-F70A2F2F8B3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50590" y="4718116"/>
            <a:ext cx="68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55A8C-6076-4ED3-A342-5494A86208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129359" y="4718116"/>
            <a:ext cx="675588" cy="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68069E-1F23-4C2B-9E2A-4D544025736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228395" y="4717937"/>
            <a:ext cx="844093" cy="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3DD-A73F-4B32-86AC-3A606D52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D613F-EC2A-4187-919D-C0DC6CD3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4519A9F-B4DC-4983-AA22-776BE49703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626581"/>
              </p:ext>
            </p:extLst>
          </p:nvPr>
        </p:nvGraphicFramePr>
        <p:xfrm>
          <a:off x="838200" y="2334673"/>
          <a:ext cx="10515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769387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9540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79188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59301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4395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Architectural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reference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7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Enterprise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Layered architectural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EE complain application servers (</a:t>
                      </a:r>
                      <a:r>
                        <a:rPr lang="en-US" dirty="0" err="1"/>
                        <a:t>Jboss</a:t>
                      </a:r>
                      <a:r>
                        <a:rPr lang="en-US" dirty="0"/>
                        <a:t>, Glassfish, </a:t>
                      </a:r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FNB online banking, </a:t>
                      </a:r>
                    </a:p>
                    <a:p>
                      <a:r>
                        <a:rPr lang="en-US" dirty="0"/>
                        <a:t>Many others </a:t>
                      </a:r>
                      <a:r>
                        <a:rPr lang="en-US" dirty="0" err="1"/>
                        <a:t>apllications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9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Enterprise software development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Layered architectural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sites developed using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6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Automobile Software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Layered architectural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Arctic Core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MICROSAR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Enterprise software development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Microkernel architectural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 systems, 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OS</a:t>
                      </a:r>
                    </a:p>
                    <a:p>
                      <a:r>
                        <a:rPr lang="en-US" dirty="0"/>
                        <a:t>SOA : SOA ADF,</a:t>
                      </a:r>
                    </a:p>
                    <a:p>
                      <a:r>
                        <a:rPr lang="en-US" dirty="0"/>
                        <a:t>Many ESBs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Many corporate systems where integration and reusability is a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1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06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DEDB-AECA-4E46-AF9E-A15A71FD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AF30-8069-4833-9719-1A6B70A1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to the above examples</a:t>
            </a:r>
          </a:p>
          <a:p>
            <a:pPr lvl="1"/>
            <a:r>
              <a:rPr lang="en-US" dirty="0"/>
              <a:t>Enterprise software development</a:t>
            </a:r>
          </a:p>
          <a:p>
            <a:pPr lvl="2"/>
            <a:r>
              <a:rPr lang="en-US" dirty="0"/>
              <a:t>Java EE : </a:t>
            </a:r>
            <a:r>
              <a:rPr lang="en-US" dirty="0">
                <a:hlinkClick r:id="rId2"/>
              </a:rPr>
              <a:t>https://www.oracle.com/technetwork/java/javaee/overview/compatibility-jsp-136984.html</a:t>
            </a:r>
            <a:endParaRPr lang="en-US" dirty="0"/>
          </a:p>
          <a:p>
            <a:pPr lvl="1"/>
            <a:r>
              <a:rPr lang="en-US" dirty="0"/>
              <a:t>Automobile industry </a:t>
            </a:r>
          </a:p>
          <a:p>
            <a:pPr lvl="2"/>
            <a:r>
              <a:rPr lang="en-US" dirty="0">
                <a:hlinkClick r:id="rId3"/>
              </a:rPr>
              <a:t>https://www.autosar.org/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https://www.methodpark.de/blog/autosar-part-1-the-classic-platform/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245A-BDD6-456A-94FA-AD58F4E2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45AD-0903-4EF8-8BF8-0B10C437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Layered application development </a:t>
            </a:r>
            <a:r>
              <a:rPr lang="en-US" dirty="0"/>
              <a:t>is based on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layered architectural pattern.</a:t>
            </a:r>
          </a:p>
          <a:p>
            <a:r>
              <a:rPr lang="en-US" dirty="0"/>
              <a:t>The layered architectural pattern is best practice for Separation of Concerns design principle. (google this)</a:t>
            </a:r>
          </a:p>
          <a:p>
            <a:r>
              <a:rPr lang="en-US" dirty="0"/>
              <a:t>The concerns that layering address in the context of Enterprise systems are : </a:t>
            </a:r>
          </a:p>
          <a:p>
            <a:pPr lvl="1"/>
            <a:r>
              <a:rPr lang="en-US" dirty="0"/>
              <a:t>How does a system effectively present information to a user?</a:t>
            </a:r>
          </a:p>
          <a:p>
            <a:pPr lvl="1"/>
            <a:r>
              <a:rPr lang="en-US" dirty="0"/>
              <a:t>How does a system deliver effective processing of business logic?</a:t>
            </a:r>
          </a:p>
          <a:p>
            <a:pPr lvl="1"/>
            <a:r>
              <a:rPr lang="en-US" dirty="0"/>
              <a:t>How does a system integrate seamlessly to other Enterprise systems?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DDE9-ED8C-4258-9E74-7EE86492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7D1F-84F9-4905-873E-E2D9CF5C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layers in application software development are as follows: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B278B-C119-47E1-B90E-869BC9EEC565}"/>
              </a:ext>
            </a:extLst>
          </p:cNvPr>
          <p:cNvSpPr/>
          <p:nvPr/>
        </p:nvSpPr>
        <p:spPr>
          <a:xfrm>
            <a:off x="3089564" y="3020291"/>
            <a:ext cx="4391891" cy="831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40734-E019-435F-BC5B-ABDE48F335B7}"/>
              </a:ext>
            </a:extLst>
          </p:cNvPr>
          <p:cNvSpPr/>
          <p:nvPr/>
        </p:nvSpPr>
        <p:spPr>
          <a:xfrm>
            <a:off x="3089564" y="3865419"/>
            <a:ext cx="4391891" cy="8312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/ Business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A42AB-503B-4175-A8ED-B56D3E585738}"/>
              </a:ext>
            </a:extLst>
          </p:cNvPr>
          <p:cNvSpPr/>
          <p:nvPr/>
        </p:nvSpPr>
        <p:spPr>
          <a:xfrm>
            <a:off x="3089559" y="4710542"/>
            <a:ext cx="4391891" cy="831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Layer</a:t>
            </a:r>
          </a:p>
        </p:txBody>
      </p:sp>
    </p:spTree>
    <p:extLst>
      <p:ext uri="{BB962C8B-B14F-4D97-AF65-F5344CB8AC3E}">
        <p14:creationId xmlns:p14="http://schemas.microsoft.com/office/powerpoint/2010/main" val="12113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835A-D570-4835-B512-7AF13364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Implementing frame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6617-C36A-46E7-8B14-6AA741EC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Dot.NET</a:t>
            </a:r>
          </a:p>
          <a:p>
            <a:r>
              <a:rPr lang="en-US" dirty="0"/>
              <a:t>Java EE</a:t>
            </a:r>
          </a:p>
          <a:p>
            <a:r>
              <a:rPr lang="en-US" dirty="0"/>
              <a:t>Spring </a:t>
            </a:r>
          </a:p>
          <a:p>
            <a:r>
              <a:rPr lang="en-US" dirty="0"/>
              <a:t>Other language frameworks</a:t>
            </a:r>
          </a:p>
        </p:txBody>
      </p:sp>
    </p:spTree>
    <p:extLst>
      <p:ext uri="{BB962C8B-B14F-4D97-AF65-F5344CB8AC3E}">
        <p14:creationId xmlns:p14="http://schemas.microsoft.com/office/powerpoint/2010/main" val="197205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A74-74B7-4152-A804-2B3B9916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Technology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AF18-14BB-40DA-AD11-6B6E2793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layers have technology that fulfils each functionality of each layers.</a:t>
            </a:r>
          </a:p>
          <a:p>
            <a:r>
              <a:rPr lang="en-US" dirty="0"/>
              <a:t>The generic technology in each layers is as follows: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FF131-3359-4A12-8E46-AD285C1DCFE8}"/>
              </a:ext>
            </a:extLst>
          </p:cNvPr>
          <p:cNvSpPr/>
          <p:nvPr/>
        </p:nvSpPr>
        <p:spPr>
          <a:xfrm>
            <a:off x="5202315" y="3429000"/>
            <a:ext cx="3435658" cy="59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Framework/front end technology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F1705-AC44-4720-880C-71C65562C33A}"/>
              </a:ext>
            </a:extLst>
          </p:cNvPr>
          <p:cNvSpPr/>
          <p:nvPr/>
        </p:nvSpPr>
        <p:spPr>
          <a:xfrm>
            <a:off x="5202315" y="4077890"/>
            <a:ext cx="3435658" cy="59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execution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1843C-5315-4B28-8EAA-42AC3B62F5FE}"/>
              </a:ext>
            </a:extLst>
          </p:cNvPr>
          <p:cNvSpPr/>
          <p:nvPr/>
        </p:nvSpPr>
        <p:spPr>
          <a:xfrm>
            <a:off x="5202314" y="4726781"/>
            <a:ext cx="3435657" cy="59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technology (ORM/Adapters)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C7272-4B04-45EA-98C7-06FDDD5C93C7}"/>
              </a:ext>
            </a:extLst>
          </p:cNvPr>
          <p:cNvSpPr/>
          <p:nvPr/>
        </p:nvSpPr>
        <p:spPr>
          <a:xfrm rot="16200000">
            <a:off x="3835445" y="4077891"/>
            <a:ext cx="1890365" cy="59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85068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1058</Words>
  <Application>Microsoft Macintosh PowerPoint</Application>
  <PresentationFormat>Widescreen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Layered Application Development</vt:lpstr>
      <vt:lpstr>Contents </vt:lpstr>
      <vt:lpstr>Background</vt:lpstr>
      <vt:lpstr>Background</vt:lpstr>
      <vt:lpstr>Background</vt:lpstr>
      <vt:lpstr>Background</vt:lpstr>
      <vt:lpstr>The Layers</vt:lpstr>
      <vt:lpstr>Implementing frame works</vt:lpstr>
      <vt:lpstr>Layers Technology translation</vt:lpstr>
      <vt:lpstr>Microsoft Dot Net</vt:lpstr>
      <vt:lpstr>Java EE</vt:lpstr>
      <vt:lpstr>Presentation Layer</vt:lpstr>
      <vt:lpstr>Presentation layer</vt:lpstr>
      <vt:lpstr>Presentation Layer</vt:lpstr>
      <vt:lpstr>Logic / Business Layer</vt:lpstr>
      <vt:lpstr>Logic / Business Layer</vt:lpstr>
      <vt:lpstr>Bean managed transaction example</vt:lpstr>
      <vt:lpstr>Container managed transactions</vt:lpstr>
      <vt:lpstr>Integration Layer</vt:lpstr>
      <vt:lpstr>Practical Demo</vt:lpstr>
      <vt:lpstr>Practical assignment  </vt:lpstr>
      <vt:lpstr>Assignment 1</vt:lpstr>
      <vt:lpstr>Detailed recommended reading</vt:lpstr>
      <vt:lpstr>Further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Application Development</dc:title>
  <dc:creator>Litsietsi Montsi</dc:creator>
  <cp:lastModifiedBy>R Matshotshi</cp:lastModifiedBy>
  <cp:revision>6</cp:revision>
  <dcterms:created xsi:type="dcterms:W3CDTF">2019-08-17T07:45:17Z</dcterms:created>
  <dcterms:modified xsi:type="dcterms:W3CDTF">2020-01-14T14:58:50Z</dcterms:modified>
</cp:coreProperties>
</file>