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674" y="-10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30.09.2018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kz/url?sa=i&amp;rct=j&amp;q=&amp;esrc=s&amp;source=images&amp;cd=&amp;cad=rja&amp;uact=8&amp;ved=2ahUKEwjOs9PAreLdAhVDqYsKHc5EDREQjRx6BAgBEAU&amp;url=https%3A%2F%2Fwww.socialmediaexaminer.com%2Fhow-to-engage-with-other-facebook-pages-using-your-facebook-page%2F&amp;psig=AOvVaw2dPFDbQoF5nIUM9Gz3zPvj&amp;ust=1538384080998338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oogle.kz/url?sa=i&amp;rct=j&amp;q=&amp;esrc=s&amp;source=images&amp;cd=&amp;cad=rja&amp;uact=8&amp;ved=2ahUKEwiQoajWreLdAhVDpIsKHUFlAXQQjRx6BAgBEAU&amp;url=https%3A%2F%2Fwww.iconfinder.com%2Ficons%2F1188020%2Fadvice_hand_recommendation_recommended_right_suggestion_wrong_icon&amp;psig=AOvVaw3sqa4_8TbBiIxkHXIypEKg&amp;ust=1538384142122854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05264" y="-5432"/>
            <a:ext cx="22288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19872" y="692696"/>
            <a:ext cx="6336704" cy="1440160"/>
          </a:xfrm>
        </p:spPr>
        <p:txBody>
          <a:bodyPr/>
          <a:lstStyle/>
          <a:p>
            <a:r>
              <a:rPr lang="en-US" dirty="0" smtClean="0">
                <a:latin typeface="Britannic Bold" panose="020B0903060703020204" pitchFamily="34" charset="0"/>
              </a:rPr>
              <a:t>Machine Learning Project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63888" y="2204864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Team: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Assem, Madina,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Umit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173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560" y="18864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IDEA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ritannic Bold" panose="020B0903060703020204" pitchFamily="34" charset="0"/>
              </a:rPr>
              <a:t>Identifying whether product should be recommended</a:t>
            </a:r>
            <a:endParaRPr lang="en-US" sz="4400" dirty="0" smtClean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(X)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Bahnschrift Condensed" panose="020B0502040204020203" pitchFamily="34" charset="0"/>
              </a:rPr>
              <a:t>ID;</a:t>
            </a:r>
          </a:p>
          <a:p>
            <a:r>
              <a:rPr lang="en-US" sz="4000" dirty="0" smtClean="0">
                <a:latin typeface="Bahnschrift Condensed" panose="020B0502040204020203" pitchFamily="34" charset="0"/>
              </a:rPr>
              <a:t>Name;</a:t>
            </a:r>
          </a:p>
          <a:p>
            <a:r>
              <a:rPr lang="en-US" sz="4000" dirty="0" smtClean="0">
                <a:latin typeface="Bahnschrift Condensed" panose="020B0502040204020203" pitchFamily="34" charset="0"/>
              </a:rPr>
              <a:t>Rating;</a:t>
            </a:r>
          </a:p>
          <a:p>
            <a:r>
              <a:rPr lang="en-US" sz="4000" dirty="0" smtClean="0">
                <a:latin typeface="Bahnschrift Condensed" panose="020B0502040204020203" pitchFamily="34" charset="0"/>
              </a:rPr>
              <a:t>Comment.</a:t>
            </a:r>
          </a:p>
        </p:txBody>
      </p:sp>
      <p:pic>
        <p:nvPicPr>
          <p:cNvPr id="3074" name="Picture 2" descr="Картинки по запросу comment to pos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16832"/>
            <a:ext cx="4762500" cy="2600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data (Y)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Bahnschrift Condensed" panose="020B0502040204020203" pitchFamily="34" charset="0"/>
              </a:rPr>
              <a:t>Identifies the sentiment of recommendation. Positive, neutral, negative and so on…</a:t>
            </a:r>
            <a:endParaRPr lang="ru-RU" sz="3600" dirty="0">
              <a:latin typeface="Bahnschrift Condensed" panose="020B0502040204020203" pitchFamily="34" charset="0"/>
            </a:endParaRPr>
          </a:p>
        </p:txBody>
      </p:sp>
      <p:sp>
        <p:nvSpPr>
          <p:cNvPr id="4" name="AutoShape 2" descr="Картинки по запросу recommendation icon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739900" y="-1804988"/>
            <a:ext cx="48768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0" name="Picture 4" descr="Картинки по запросу recommendation 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96371"/>
            <a:ext cx="3384376" cy="261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dataset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334498"/>
              </p:ext>
            </p:extLst>
          </p:nvPr>
        </p:nvGraphicFramePr>
        <p:xfrm>
          <a:off x="1463675" y="2119313"/>
          <a:ext cx="6196012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45"/>
                <a:gridCol w="2448272"/>
                <a:gridCol w="1080120"/>
                <a:gridCol w="2079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ahnschrift Light" panose="020B0502040204020203" pitchFamily="34" charset="0"/>
                        </a:rPr>
                        <a:t>ID</a:t>
                      </a:r>
                      <a:endParaRPr lang="ru-RU" sz="2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ahnschrift Light" panose="020B0502040204020203" pitchFamily="34" charset="0"/>
                        </a:rPr>
                        <a:t>Name</a:t>
                      </a:r>
                      <a:endParaRPr lang="ru-RU" sz="2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ahnschrift Light" panose="020B0502040204020203" pitchFamily="34" charset="0"/>
                        </a:rPr>
                        <a:t>Rating</a:t>
                      </a:r>
                      <a:endParaRPr lang="ru-RU" sz="2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ahnschrift Light" panose="020B0502040204020203" pitchFamily="34" charset="0"/>
                        </a:rPr>
                        <a:t>Comment</a:t>
                      </a:r>
                      <a:endParaRPr lang="ru-RU" sz="2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ahnschrift Light" panose="020B0502040204020203" pitchFamily="34" charset="0"/>
                        </a:rPr>
                        <a:t>1</a:t>
                      </a:r>
                      <a:endParaRPr lang="ru-RU" sz="2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ahnschrift Light" panose="020B0502040204020203" pitchFamily="34" charset="0"/>
                        </a:rPr>
                        <a:t>Eminem - Lose</a:t>
                      </a:r>
                      <a:r>
                        <a:rPr lang="en-US" sz="2400" baseline="0" dirty="0" smtClean="0">
                          <a:latin typeface="Bahnschrift Light" panose="020B0502040204020203" pitchFamily="34" charset="0"/>
                        </a:rPr>
                        <a:t> Yourself</a:t>
                      </a:r>
                      <a:endParaRPr lang="ru-RU" sz="2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ahnschrift Light" panose="020B0502040204020203" pitchFamily="34" charset="0"/>
                        </a:rPr>
                        <a:t>10</a:t>
                      </a:r>
                      <a:endParaRPr lang="ru-RU" sz="2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ahnschrift Light" panose="020B0502040204020203" pitchFamily="34" charset="0"/>
                        </a:rPr>
                        <a:t>Great. Just as good as described</a:t>
                      </a:r>
                      <a:endParaRPr lang="ru-RU" sz="2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ahnschrift Light" panose="020B0502040204020203" pitchFamily="34" charset="0"/>
                        </a:rPr>
                        <a:t>2</a:t>
                      </a:r>
                      <a:endParaRPr lang="ru-RU" sz="2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ahnschrift Light" panose="020B0502040204020203" pitchFamily="34" charset="0"/>
                        </a:rPr>
                        <a:t>David</a:t>
                      </a:r>
                      <a:r>
                        <a:rPr lang="en-US" sz="2400" baseline="0" dirty="0" smtClean="0">
                          <a:latin typeface="Bahnschrift Light" panose="020B0502040204020203" pitchFamily="34" charset="0"/>
                        </a:rPr>
                        <a:t> Guetta - Titanium</a:t>
                      </a:r>
                      <a:endParaRPr lang="ru-RU" sz="2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ahnschrift Light" panose="020B0502040204020203" pitchFamily="34" charset="0"/>
                        </a:rPr>
                        <a:t>8</a:t>
                      </a:r>
                      <a:endParaRPr lang="ru-RU" sz="2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ahnschrift Light" panose="020B0502040204020203" pitchFamily="34" charset="0"/>
                        </a:rPr>
                        <a:t>Love it</a:t>
                      </a:r>
                      <a:endParaRPr lang="ru-RU" sz="2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ahnschrift Light" panose="020B0502040204020203" pitchFamily="34" charset="0"/>
                        </a:rPr>
                        <a:t>3</a:t>
                      </a:r>
                      <a:endParaRPr lang="ru-RU" sz="2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ahnschrift Light" panose="020B0502040204020203" pitchFamily="34" charset="0"/>
                        </a:rPr>
                        <a:t>IFR - You took</a:t>
                      </a:r>
                      <a:r>
                        <a:rPr lang="en-US" sz="2400" baseline="0" dirty="0" smtClean="0">
                          <a:latin typeface="Bahnschrift Light" panose="020B0502040204020203" pitchFamily="34" charset="0"/>
                        </a:rPr>
                        <a:t> a sample of my PASTA</a:t>
                      </a:r>
                      <a:endParaRPr lang="ru-RU" sz="2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ahnschrift Light" panose="020B0502040204020203" pitchFamily="34" charset="0"/>
                        </a:rPr>
                        <a:t>4</a:t>
                      </a:r>
                      <a:endParaRPr lang="ru-RU" sz="2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ahnschrift Light" panose="020B0502040204020203" pitchFamily="34" charset="0"/>
                        </a:rPr>
                        <a:t>I really</a:t>
                      </a:r>
                      <a:r>
                        <a:rPr lang="en-US" sz="2400" baseline="0" dirty="0" smtClean="0">
                          <a:latin typeface="Bahnschrift Light" panose="020B0502040204020203" pitchFamily="34" charset="0"/>
                        </a:rPr>
                        <a:t> disappointed</a:t>
                      </a:r>
                      <a:endParaRPr lang="ru-RU" sz="2400" dirty="0">
                        <a:latin typeface="Bahnschrift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6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92</Words>
  <Application>Microsoft Office PowerPoint</Application>
  <PresentationFormat>Экран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Тема Office</vt:lpstr>
      <vt:lpstr>Кнопка</vt:lpstr>
      <vt:lpstr>Machine Learning Project</vt:lpstr>
      <vt:lpstr>IDEA</vt:lpstr>
      <vt:lpstr>Input data (X)</vt:lpstr>
      <vt:lpstr>Output data (Y)</vt:lpstr>
      <vt:lpstr>Example of dataset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Sony</dc:creator>
  <cp:lastModifiedBy>Sony</cp:lastModifiedBy>
  <cp:revision>13</cp:revision>
  <dcterms:created xsi:type="dcterms:W3CDTF">2018-09-30T02:58:31Z</dcterms:created>
  <dcterms:modified xsi:type="dcterms:W3CDTF">2018-09-30T09:36:47Z</dcterms:modified>
</cp:coreProperties>
</file>