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o Tech Bold" charset="1" panose="020B0804030504040204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3178" y="1872377"/>
            <a:ext cx="13701644" cy="247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2"/>
              </a:lnSpc>
            </a:pPr>
            <a:r>
              <a:rPr lang="en-US" b="true" sz="7635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GRADE MANAGEMENT APPLICATION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54653" y="4286250"/>
            <a:ext cx="13392159" cy="425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34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Description:</a:t>
            </a:r>
          </a:p>
          <a:p>
            <a:pPr algn="ctr">
              <a:lnSpc>
                <a:spcPts val="4841"/>
              </a:lnSpc>
            </a:pPr>
            <a:r>
              <a:rPr lang="en-US" sz="34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project was created to develop a simple and convenient application for storing logins, passwords, grades, and calculating the average . The program was designed to enhance security and simplify the management of user credentials while also providing an easy way to monitor academic performance.</a:t>
            </a:r>
          </a:p>
          <a:p>
            <a:pPr algn="ctr">
              <a:lnSpc>
                <a:spcPts val="484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66346" y="9162415"/>
            <a:ext cx="105612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Developer: Madina Zeinep Aliya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68164" y="9256013"/>
            <a:ext cx="2827410" cy="79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Date:2024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944501" y="6778824"/>
            <a:ext cx="10855457" cy="7855403"/>
          </a:xfrm>
          <a:custGeom>
            <a:avLst/>
            <a:gdLst/>
            <a:ahLst/>
            <a:cxnLst/>
            <a:rect r="r" b="b" t="t" l="l"/>
            <a:pathLst>
              <a:path h="7855403" w="10855457">
                <a:moveTo>
                  <a:pt x="10855457" y="0"/>
                </a:moveTo>
                <a:lnTo>
                  <a:pt x="0" y="0"/>
                </a:lnTo>
                <a:lnTo>
                  <a:pt x="0" y="7855403"/>
                </a:lnTo>
                <a:lnTo>
                  <a:pt x="10855457" y="7855403"/>
                </a:lnTo>
                <a:lnTo>
                  <a:pt x="108554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42571" y="1137277"/>
            <a:ext cx="8478346" cy="8229600"/>
            <a:chOff x="0" y="0"/>
            <a:chExt cx="2232980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2980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32980">
                  <a:moveTo>
                    <a:pt x="91314" y="0"/>
                  </a:moveTo>
                  <a:lnTo>
                    <a:pt x="2141666" y="0"/>
                  </a:lnTo>
                  <a:cubicBezTo>
                    <a:pt x="2165884" y="0"/>
                    <a:pt x="2189110" y="9621"/>
                    <a:pt x="2206235" y="26745"/>
                  </a:cubicBezTo>
                  <a:cubicBezTo>
                    <a:pt x="2223359" y="43870"/>
                    <a:pt x="2232980" y="67096"/>
                    <a:pt x="2232980" y="91314"/>
                  </a:cubicBezTo>
                  <a:lnTo>
                    <a:pt x="2232980" y="2076153"/>
                  </a:lnTo>
                  <a:cubicBezTo>
                    <a:pt x="2232980" y="2100371"/>
                    <a:pt x="2223359" y="2123597"/>
                    <a:pt x="2206235" y="2140721"/>
                  </a:cubicBezTo>
                  <a:cubicBezTo>
                    <a:pt x="2189110" y="2157846"/>
                    <a:pt x="2165884" y="2167467"/>
                    <a:pt x="2141666" y="2167467"/>
                  </a:cubicBezTo>
                  <a:lnTo>
                    <a:pt x="91314" y="2167467"/>
                  </a:lnTo>
                  <a:cubicBezTo>
                    <a:pt x="67096" y="2167467"/>
                    <a:pt x="43870" y="2157846"/>
                    <a:pt x="26745" y="2140721"/>
                  </a:cubicBezTo>
                  <a:cubicBezTo>
                    <a:pt x="9621" y="2123597"/>
                    <a:pt x="0" y="2100371"/>
                    <a:pt x="0" y="2076153"/>
                  </a:cubicBezTo>
                  <a:lnTo>
                    <a:pt x="0" y="91314"/>
                  </a:lnTo>
                  <a:cubicBezTo>
                    <a:pt x="0" y="67096"/>
                    <a:pt x="9621" y="43870"/>
                    <a:pt x="26745" y="26745"/>
                  </a:cubicBezTo>
                  <a:cubicBezTo>
                    <a:pt x="43870" y="9621"/>
                    <a:pt x="67096" y="0"/>
                    <a:pt x="91314" y="0"/>
                  </a:cubicBezTo>
                  <a:close/>
                </a:path>
              </a:pathLst>
            </a:custGeom>
            <a:solidFill>
              <a:srgbClr val="A6A6A6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32980" cy="2234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720470">
            <a:off x="-35168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8194" y="2745735"/>
            <a:ext cx="8900996" cy="460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4"/>
              </a:lnSpc>
            </a:pPr>
            <a:r>
              <a:rPr lang="en-US" sz="9686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PROJECT DESCRIPTION</a:t>
            </a:r>
          </a:p>
          <a:p>
            <a:pPr algn="l">
              <a:lnSpc>
                <a:spcPts val="1162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92144" y="1420523"/>
            <a:ext cx="7979201" cy="79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What the app does: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application is a user-friendly tool that combines two main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functions: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Login and password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management: Users can add their login credentials (logins and passwords) into a table for secure storage and quick access.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Grade tracking: Users can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input subjects and grades and automatically calculate their average.</a:t>
            </a:r>
          </a:p>
          <a:p>
            <a:pPr algn="just">
              <a:lnSpc>
                <a:spcPts val="3505"/>
              </a:lnSpc>
            </a:pP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goal:</a:t>
            </a:r>
          </a:p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goal of this project is to provide users with a simple interface for managing personal data (logins and passwords) an tracking academic performance</a:t>
            </a:r>
          </a:p>
          <a:p>
            <a:pPr algn="just" marL="0" indent="0" lvl="0">
              <a:lnSpc>
                <a:spcPts val="3505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2145020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17121" y="6022321"/>
            <a:ext cx="4217760" cy="3344556"/>
            <a:chOff x="0" y="0"/>
            <a:chExt cx="1110850" cy="8808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0850" cy="880871"/>
            </a:xfrm>
            <a:custGeom>
              <a:avLst/>
              <a:gdLst/>
              <a:ahLst/>
              <a:cxnLst/>
              <a:rect r="r" b="b" t="t" l="l"/>
              <a:pathLst>
                <a:path h="880871" w="1110850">
                  <a:moveTo>
                    <a:pt x="121146" y="0"/>
                  </a:moveTo>
                  <a:lnTo>
                    <a:pt x="989704" y="0"/>
                  </a:lnTo>
                  <a:cubicBezTo>
                    <a:pt x="1021834" y="0"/>
                    <a:pt x="1052648" y="12764"/>
                    <a:pt x="1075367" y="35483"/>
                  </a:cubicBezTo>
                  <a:cubicBezTo>
                    <a:pt x="1098087" y="58202"/>
                    <a:pt x="1110850" y="89016"/>
                    <a:pt x="1110850" y="121146"/>
                  </a:cubicBezTo>
                  <a:lnTo>
                    <a:pt x="1110850" y="759724"/>
                  </a:lnTo>
                  <a:cubicBezTo>
                    <a:pt x="1110850" y="791854"/>
                    <a:pt x="1098087" y="822668"/>
                    <a:pt x="1075367" y="845388"/>
                  </a:cubicBezTo>
                  <a:cubicBezTo>
                    <a:pt x="1052648" y="868107"/>
                    <a:pt x="1021834" y="880871"/>
                    <a:pt x="989704" y="880871"/>
                  </a:cubicBezTo>
                  <a:lnTo>
                    <a:pt x="121146" y="880871"/>
                  </a:lnTo>
                  <a:cubicBezTo>
                    <a:pt x="89016" y="880871"/>
                    <a:pt x="58202" y="868107"/>
                    <a:pt x="35483" y="845388"/>
                  </a:cubicBezTo>
                  <a:cubicBezTo>
                    <a:pt x="12764" y="822668"/>
                    <a:pt x="0" y="791854"/>
                    <a:pt x="0" y="759724"/>
                  </a:cubicBezTo>
                  <a:lnTo>
                    <a:pt x="0" y="121146"/>
                  </a:lnTo>
                  <a:cubicBezTo>
                    <a:pt x="0" y="89016"/>
                    <a:pt x="12764" y="58202"/>
                    <a:pt x="35483" y="35483"/>
                  </a:cubicBezTo>
                  <a:cubicBezTo>
                    <a:pt x="58202" y="12764"/>
                    <a:pt x="89016" y="0"/>
                    <a:pt x="12114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10850" cy="947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068305" y="6022321"/>
            <a:ext cx="4183102" cy="3762867"/>
            <a:chOff x="0" y="0"/>
            <a:chExt cx="1101722" cy="9910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1722" cy="991043"/>
            </a:xfrm>
            <a:custGeom>
              <a:avLst/>
              <a:gdLst/>
              <a:ahLst/>
              <a:cxnLst/>
              <a:rect r="r" b="b" t="t" l="l"/>
              <a:pathLst>
                <a:path h="991043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868893"/>
                  </a:lnTo>
                  <a:cubicBezTo>
                    <a:pt x="1101722" y="901289"/>
                    <a:pt x="1088853" y="932358"/>
                    <a:pt x="1065945" y="955266"/>
                  </a:cubicBezTo>
                  <a:cubicBezTo>
                    <a:pt x="1043038" y="978174"/>
                    <a:pt x="1011968" y="991043"/>
                    <a:pt x="979572" y="991043"/>
                  </a:cubicBezTo>
                  <a:lnTo>
                    <a:pt x="122150" y="991043"/>
                  </a:lnTo>
                  <a:cubicBezTo>
                    <a:pt x="89754" y="991043"/>
                    <a:pt x="58685" y="978174"/>
                    <a:pt x="35777" y="955266"/>
                  </a:cubicBezTo>
                  <a:cubicBezTo>
                    <a:pt x="12869" y="932358"/>
                    <a:pt x="0" y="901289"/>
                    <a:pt x="0" y="868893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101722" cy="105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87778" y="6022321"/>
            <a:ext cx="4058704" cy="3762867"/>
            <a:chOff x="0" y="0"/>
            <a:chExt cx="1068959" cy="9910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8959" cy="991043"/>
            </a:xfrm>
            <a:custGeom>
              <a:avLst/>
              <a:gdLst/>
              <a:ahLst/>
              <a:cxnLst/>
              <a:rect r="r" b="b" t="t" l="l"/>
              <a:pathLst>
                <a:path h="991043" w="1068959">
                  <a:moveTo>
                    <a:pt x="125894" y="0"/>
                  </a:moveTo>
                  <a:lnTo>
                    <a:pt x="943065" y="0"/>
                  </a:lnTo>
                  <a:cubicBezTo>
                    <a:pt x="976454" y="0"/>
                    <a:pt x="1008476" y="13264"/>
                    <a:pt x="1032086" y="36874"/>
                  </a:cubicBezTo>
                  <a:cubicBezTo>
                    <a:pt x="1055695" y="60483"/>
                    <a:pt x="1068959" y="92505"/>
                    <a:pt x="1068959" y="125894"/>
                  </a:cubicBezTo>
                  <a:lnTo>
                    <a:pt x="1068959" y="865149"/>
                  </a:lnTo>
                  <a:cubicBezTo>
                    <a:pt x="1068959" y="934678"/>
                    <a:pt x="1012594" y="991043"/>
                    <a:pt x="943065" y="991043"/>
                  </a:cubicBezTo>
                  <a:lnTo>
                    <a:pt x="125894" y="991043"/>
                  </a:lnTo>
                  <a:cubicBezTo>
                    <a:pt x="92505" y="991043"/>
                    <a:pt x="60483" y="977779"/>
                    <a:pt x="36874" y="954170"/>
                  </a:cubicBezTo>
                  <a:cubicBezTo>
                    <a:pt x="13264" y="930560"/>
                    <a:pt x="0" y="898538"/>
                    <a:pt x="0" y="865149"/>
                  </a:cubicBezTo>
                  <a:lnTo>
                    <a:pt x="0" y="125894"/>
                  </a:lnTo>
                  <a:cubicBezTo>
                    <a:pt x="0" y="92505"/>
                    <a:pt x="13264" y="60483"/>
                    <a:pt x="36874" y="36874"/>
                  </a:cubicBezTo>
                  <a:cubicBezTo>
                    <a:pt x="60483" y="13264"/>
                    <a:pt x="92505" y="0"/>
                    <a:pt x="125894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068959" cy="105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17121" y="1709802"/>
            <a:ext cx="13350422" cy="403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b="true" sz="8507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PROJECT FEATURES</a:t>
            </a:r>
          </a:p>
          <a:p>
            <a:pPr algn="ctr">
              <a:lnSpc>
                <a:spcPts val="10208"/>
              </a:lnSpc>
            </a:pPr>
            <a:r>
              <a:rPr lang="en-US" sz="8507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Main features:</a:t>
            </a:r>
          </a:p>
          <a:p>
            <a:pPr algn="ctr">
              <a:lnSpc>
                <a:spcPts val="1020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633691" y="6065447"/>
            <a:ext cx="3402572" cy="360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Users can enter logins and passwords into designated fields.</a:t>
            </a:r>
          </a:p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• A password generation feature is available, offering secure password options.</a:t>
            </a:r>
          </a:p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131194" y="6110487"/>
            <a:ext cx="4057325" cy="424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built-in password generator creates random, secure passwords for any account. Editing and deleting data:</a:t>
            </a:r>
          </a:p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• Users can edit or delete both login password entries and grade subject records in the tables.</a:t>
            </a:r>
          </a:p>
          <a:p>
            <a:pPr algn="ctr">
              <a:lnSpc>
                <a:spcPts val="3031"/>
              </a:lnSpc>
            </a:pPr>
          </a:p>
          <a:p>
            <a:pPr algn="ctr" marL="0" indent="0" lvl="0">
              <a:lnSpc>
                <a:spcPts val="303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346782" y="6065447"/>
            <a:ext cx="3384766" cy="360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Users can input grades and link them to specific subjects.</a:t>
            </a:r>
          </a:p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• The application calculates the average automatically, updating it when new data is added.</a:t>
            </a:r>
          </a:p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2117121" y="5143500"/>
            <a:ext cx="4183102" cy="810025"/>
            <a:chOff x="0" y="0"/>
            <a:chExt cx="1101722" cy="2133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130895" y="5215137"/>
            <a:ext cx="391823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INPUT OF LOGINS AND PASSWORDS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7068305" y="5143500"/>
            <a:ext cx="4183102" cy="810025"/>
            <a:chOff x="0" y="0"/>
            <a:chExt cx="1101722" cy="2133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184882" y="5372300"/>
            <a:ext cx="39182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PASSWORD GENERATION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1863380" y="5143500"/>
            <a:ext cx="4183102" cy="810025"/>
            <a:chOff x="0" y="0"/>
            <a:chExt cx="1101722" cy="2133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987778" y="5372300"/>
            <a:ext cx="39182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ADDING GRADES BY SUBJECT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24142" y="3114995"/>
            <a:ext cx="1392979" cy="139297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756160" y="-1083930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3" y="0"/>
                </a:lnTo>
                <a:lnTo>
                  <a:pt x="10739973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76763" y="4225216"/>
            <a:ext cx="7924372" cy="369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BENEFITS</a:t>
            </a:r>
          </a:p>
          <a:p>
            <a:pPr algn="l">
              <a:lnSpc>
                <a:spcPts val="1369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3154411">
            <a:off x="-4445856" y="5671974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6095" y="1550057"/>
            <a:ext cx="9348986" cy="7708243"/>
            <a:chOff x="0" y="0"/>
            <a:chExt cx="2462284" cy="20301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2284" cy="2030154"/>
            </a:xfrm>
            <a:custGeom>
              <a:avLst/>
              <a:gdLst/>
              <a:ahLst/>
              <a:cxnLst/>
              <a:rect r="r" b="b" t="t" l="l"/>
              <a:pathLst>
                <a:path h="2030154" w="2462284">
                  <a:moveTo>
                    <a:pt x="54655" y="0"/>
                  </a:moveTo>
                  <a:lnTo>
                    <a:pt x="2407630" y="0"/>
                  </a:lnTo>
                  <a:cubicBezTo>
                    <a:pt x="2437815" y="0"/>
                    <a:pt x="2462284" y="24470"/>
                    <a:pt x="2462284" y="54655"/>
                  </a:cubicBezTo>
                  <a:lnTo>
                    <a:pt x="2462284" y="1975500"/>
                  </a:lnTo>
                  <a:cubicBezTo>
                    <a:pt x="2462284" y="2005685"/>
                    <a:pt x="2437815" y="2030154"/>
                    <a:pt x="2407630" y="2030154"/>
                  </a:cubicBezTo>
                  <a:lnTo>
                    <a:pt x="54655" y="2030154"/>
                  </a:lnTo>
                  <a:cubicBezTo>
                    <a:pt x="24470" y="2030154"/>
                    <a:pt x="0" y="2005685"/>
                    <a:pt x="0" y="1975500"/>
                  </a:cubicBezTo>
                  <a:lnTo>
                    <a:pt x="0" y="54655"/>
                  </a:lnTo>
                  <a:cubicBezTo>
                    <a:pt x="0" y="24470"/>
                    <a:pt x="24470" y="0"/>
                    <a:pt x="54655" y="0"/>
                  </a:cubicBezTo>
                  <a:close/>
                </a:path>
              </a:pathLst>
            </a:custGeom>
            <a:solidFill>
              <a:srgbClr val="FFFFFF">
                <a:alpha val="4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462284" cy="2096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69983" y="1758984"/>
            <a:ext cx="9348986" cy="723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3"/>
              </a:lnSpc>
            </a:pPr>
            <a:r>
              <a:rPr lang="en-US" sz="2581" u="sng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Advantages of the application: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Simple and intuitive interface: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Designed to be user-friendly, even for beginners.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Convenient data management: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Login, password, and grade data are displayed in tables, 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allowing users to quickly locate and modify records.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Automatic average calculation: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Real-time average calculation eliminates the need for 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manual computations.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Secure password generation: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The password generation feature minimizes the risk 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 data breaches by creating reliable passwords.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Flexibility in data management: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Users can edit or delete records anytime, making </a:t>
            </a:r>
          </a:p>
          <a:p>
            <a:pPr algn="l">
              <a:lnSpc>
                <a:spcPts val="3613"/>
              </a:lnSpc>
            </a:pPr>
            <a:r>
              <a:rPr lang="en-US" sz="258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app adaptable to their needs.</a:t>
            </a:r>
          </a:p>
          <a:p>
            <a:pPr algn="l">
              <a:lnSpc>
                <a:spcPts val="3613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3954931" y="885409"/>
            <a:ext cx="1329296" cy="13292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76763" y="8037581"/>
            <a:ext cx="895084" cy="89508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949251" y="8669852"/>
            <a:ext cx="1176896" cy="117689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074954" y="6778900"/>
            <a:ext cx="544625" cy="54462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9673" y="-7230246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7" y="0"/>
                </a:lnTo>
                <a:lnTo>
                  <a:pt x="95199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80062"/>
            <a:ext cx="9540668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TECHNOLOGIES</a:t>
            </a:r>
          </a:p>
          <a:p>
            <a:pPr algn="l">
              <a:lnSpc>
                <a:spcPts val="944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290217">
            <a:off x="-1753729" y="4662937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446435"/>
            <a:ext cx="9144000" cy="9339371"/>
            <a:chOff x="0" y="0"/>
            <a:chExt cx="2408296" cy="24597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2459752"/>
            </a:xfrm>
            <a:custGeom>
              <a:avLst/>
              <a:gdLst/>
              <a:ahLst/>
              <a:cxnLst/>
              <a:rect r="r" b="b" t="t" l="l"/>
              <a:pathLst>
                <a:path h="2459752" w="2408296">
                  <a:moveTo>
                    <a:pt x="55880" y="0"/>
                  </a:moveTo>
                  <a:lnTo>
                    <a:pt x="2352416" y="0"/>
                  </a:lnTo>
                  <a:cubicBezTo>
                    <a:pt x="2383278" y="0"/>
                    <a:pt x="2408296" y="25018"/>
                    <a:pt x="2408296" y="55880"/>
                  </a:cubicBezTo>
                  <a:lnTo>
                    <a:pt x="2408296" y="2403872"/>
                  </a:lnTo>
                  <a:cubicBezTo>
                    <a:pt x="2408296" y="2434734"/>
                    <a:pt x="2383278" y="2459752"/>
                    <a:pt x="2352416" y="2459752"/>
                  </a:cubicBezTo>
                  <a:lnTo>
                    <a:pt x="55880" y="2459752"/>
                  </a:lnTo>
                  <a:cubicBezTo>
                    <a:pt x="41060" y="2459752"/>
                    <a:pt x="26846" y="2453865"/>
                    <a:pt x="16367" y="2443385"/>
                  </a:cubicBezTo>
                  <a:cubicBezTo>
                    <a:pt x="5887" y="2432906"/>
                    <a:pt x="0" y="2418692"/>
                    <a:pt x="0" y="2403872"/>
                  </a:cubicBezTo>
                  <a:lnTo>
                    <a:pt x="0" y="55880"/>
                  </a:lnTo>
                  <a:cubicBezTo>
                    <a:pt x="0" y="25018"/>
                    <a:pt x="25018" y="0"/>
                    <a:pt x="5588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408296" cy="2526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49433" y="-85725"/>
            <a:ext cx="10353420" cy="175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1"/>
              </a:lnSpc>
            </a:pP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 USED IN THE PROJECT:</a:t>
            </a:r>
          </a:p>
          <a:p>
            <a:pPr algn="just" marL="0" indent="0" lvl="0">
              <a:lnSpc>
                <a:spcPts val="459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1098202"/>
            <a:ext cx="8533134" cy="868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C++ — The main programming language used for developing high-performance applications.</a:t>
            </a:r>
          </a:p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 Qt Framework — Utilized for creating the graphical user interface. Qt provides robust tools for building cross-platform applications with intuitive designs.</a:t>
            </a:r>
          </a:p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• QTableWidget: A class used for displaying data in tables (e.g., logins, passwords, grades, and subjects).</a:t>
            </a:r>
          </a:p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• QInputDialog: A class for creating dialog boxes for text and number input, making data entry convenient for users.</a:t>
            </a:r>
          </a:p>
          <a:p>
            <a:pPr algn="ctr">
              <a:lnSpc>
                <a:spcPts val="493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98793"/>
            <a:ext cx="781005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Advantages of using Qt: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65852" y="3051547"/>
            <a:ext cx="6737684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Qt is one of the most powerful and popular frameworks for GUI application development.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• It allows the creation of cross-platform applications compatible with Windows, macOS, and Linux.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7646">
            <a:off x="13276111" y="-1484204"/>
            <a:ext cx="9728774" cy="7040094"/>
          </a:xfrm>
          <a:custGeom>
            <a:avLst/>
            <a:gdLst/>
            <a:ahLst/>
            <a:cxnLst/>
            <a:rect r="r" b="b" t="t" l="l"/>
            <a:pathLst>
              <a:path h="7040094" w="9728774">
                <a:moveTo>
                  <a:pt x="0" y="0"/>
                </a:moveTo>
                <a:lnTo>
                  <a:pt x="9728773" y="0"/>
                </a:lnTo>
                <a:lnTo>
                  <a:pt x="9728773" y="7040094"/>
                </a:lnTo>
                <a:lnTo>
                  <a:pt x="0" y="7040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15081" y="876300"/>
            <a:ext cx="13106126" cy="251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7"/>
              </a:lnSpc>
            </a:pPr>
            <a:r>
              <a:rPr lang="en-US" sz="7764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USING THE APPLICATION</a:t>
            </a:r>
          </a:p>
          <a:p>
            <a:pPr algn="l">
              <a:lnSpc>
                <a:spcPts val="9317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428186" y="3037187"/>
            <a:ext cx="15831114" cy="4969109"/>
            <a:chOff x="0" y="0"/>
            <a:chExt cx="4169512" cy="13087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9511" cy="1308737"/>
            </a:xfrm>
            <a:custGeom>
              <a:avLst/>
              <a:gdLst/>
              <a:ahLst/>
              <a:cxnLst/>
              <a:rect r="r" b="b" t="t" l="l"/>
              <a:pathLst>
                <a:path h="1308737" w="4169511">
                  <a:moveTo>
                    <a:pt x="32276" y="0"/>
                  </a:moveTo>
                  <a:lnTo>
                    <a:pt x="4137235" y="0"/>
                  </a:lnTo>
                  <a:cubicBezTo>
                    <a:pt x="4155061" y="0"/>
                    <a:pt x="4169511" y="14451"/>
                    <a:pt x="4169511" y="32276"/>
                  </a:cubicBezTo>
                  <a:lnTo>
                    <a:pt x="4169511" y="1276460"/>
                  </a:lnTo>
                  <a:cubicBezTo>
                    <a:pt x="4169511" y="1294286"/>
                    <a:pt x="4155061" y="1308737"/>
                    <a:pt x="4137235" y="1308737"/>
                  </a:cubicBezTo>
                  <a:lnTo>
                    <a:pt x="32276" y="1308737"/>
                  </a:lnTo>
                  <a:cubicBezTo>
                    <a:pt x="14451" y="1308737"/>
                    <a:pt x="0" y="1294286"/>
                    <a:pt x="0" y="1276460"/>
                  </a:cubicBezTo>
                  <a:lnTo>
                    <a:pt x="0" y="32276"/>
                  </a:lnTo>
                  <a:cubicBezTo>
                    <a:pt x="0" y="14451"/>
                    <a:pt x="14451" y="0"/>
                    <a:pt x="32276" y="0"/>
                  </a:cubicBezTo>
                  <a:close/>
                </a:path>
              </a:pathLst>
            </a:custGeom>
            <a:solidFill>
              <a:srgbClr val="FFFFFF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4169512" cy="1375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76987" y="3102292"/>
            <a:ext cx="15582313" cy="52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 to get started: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Launching the app: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Upon launch, users will see a graphical interface with input fields for data entry.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Adding logins and passwords: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Users enter the login in the designated field, then either input a password or generate one using the "Generate" button. The data is saved in the table upon clicking "Add."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Adding grades by subject: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Users input a grade (a number from 1 to 100). A dialog box appears for entering the subject name, and the data 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 saved in the table.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Editing data: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Select a row in the table and click "Edit." A dialog box will open for modifying the data.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 Deleting data:</a:t>
            </a:r>
          </a:p>
          <a:p>
            <a:pPr algn="l">
              <a:lnSpc>
                <a:spcPts val="2990"/>
              </a:lnSpc>
            </a:pPr>
            <a:r>
              <a:rPr lang="en-US" sz="2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Select a row in the table and click "Delete." The record will be removed from the database.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362212" y="8305839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333842" y="8006296"/>
            <a:ext cx="7524056" cy="7524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7371" y="434212"/>
            <a:ext cx="1601631" cy="160163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68144" y="8458239"/>
            <a:ext cx="800061" cy="80006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311125">
            <a:off x="9668213" y="-4324156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33921"/>
            <a:ext cx="12159026" cy="286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5"/>
              </a:lnSpc>
            </a:pPr>
            <a:r>
              <a:rPr lang="en-US" sz="8904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INTERFACE EXAMPLE</a:t>
            </a:r>
          </a:p>
          <a:p>
            <a:pPr algn="l">
              <a:lnSpc>
                <a:spcPts val="1068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480731" y="4663023"/>
            <a:ext cx="10778569" cy="4114800"/>
            <a:chOff x="0" y="0"/>
            <a:chExt cx="2838800" cy="1083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38800" cy="1083733"/>
            </a:xfrm>
            <a:custGeom>
              <a:avLst/>
              <a:gdLst/>
              <a:ahLst/>
              <a:cxnLst/>
              <a:rect r="r" b="b" t="t" l="l"/>
              <a:pathLst>
                <a:path h="1083733" w="2838800">
                  <a:moveTo>
                    <a:pt x="47406" y="0"/>
                  </a:moveTo>
                  <a:lnTo>
                    <a:pt x="2791394" y="0"/>
                  </a:lnTo>
                  <a:cubicBezTo>
                    <a:pt x="2817576" y="0"/>
                    <a:pt x="2838800" y="21224"/>
                    <a:pt x="2838800" y="47406"/>
                  </a:cubicBezTo>
                  <a:lnTo>
                    <a:pt x="2838800" y="1036328"/>
                  </a:lnTo>
                  <a:cubicBezTo>
                    <a:pt x="2838800" y="1048900"/>
                    <a:pt x="2833806" y="1060958"/>
                    <a:pt x="2824915" y="1069849"/>
                  </a:cubicBezTo>
                  <a:cubicBezTo>
                    <a:pt x="2816025" y="1078739"/>
                    <a:pt x="2803967" y="1083733"/>
                    <a:pt x="2791394" y="1083733"/>
                  </a:cubicBezTo>
                  <a:lnTo>
                    <a:pt x="47406" y="1083733"/>
                  </a:lnTo>
                  <a:cubicBezTo>
                    <a:pt x="34833" y="1083733"/>
                    <a:pt x="22775" y="1078739"/>
                    <a:pt x="13885" y="1069849"/>
                  </a:cubicBezTo>
                  <a:cubicBezTo>
                    <a:pt x="4995" y="1060958"/>
                    <a:pt x="0" y="1048900"/>
                    <a:pt x="0" y="1036328"/>
                  </a:cubicBezTo>
                  <a:lnTo>
                    <a:pt x="0" y="47406"/>
                  </a:lnTo>
                  <a:cubicBezTo>
                    <a:pt x="0" y="34833"/>
                    <a:pt x="4995" y="22775"/>
                    <a:pt x="13885" y="13885"/>
                  </a:cubicBezTo>
                  <a:cubicBezTo>
                    <a:pt x="22775" y="4995"/>
                    <a:pt x="34833" y="0"/>
                    <a:pt x="4740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838800" cy="115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821419" y="4756326"/>
            <a:ext cx="10097192" cy="3851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6"/>
              </a:lnSpc>
            </a:pPr>
            <a:r>
              <a:rPr lang="en-US" sz="27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 the top of the interface, there are input fields for logins and passwords, along with buttons for adding them.</a:t>
            </a:r>
          </a:p>
          <a:p>
            <a:pPr algn="just">
              <a:lnSpc>
                <a:spcPts val="3786"/>
              </a:lnSpc>
            </a:pPr>
            <a:r>
              <a:rPr lang="en-US" sz="27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• Below is a table displaying all stored logins and passwords.</a:t>
            </a:r>
          </a:p>
          <a:p>
            <a:pPr algn="just">
              <a:lnSpc>
                <a:spcPts val="3786"/>
              </a:lnSpc>
            </a:pPr>
            <a:r>
              <a:rPr lang="en-US" sz="27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• To the right of the password table are input fields for grades and subjects, as well as buttons for adding, editing, and deleting records.</a:t>
            </a:r>
          </a:p>
          <a:p>
            <a:pPr algn="just" marL="0" indent="0" lvl="0">
              <a:lnSpc>
                <a:spcPts val="3786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1342945" y="6720423"/>
            <a:ext cx="7524056" cy="7524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948211" y="541563"/>
            <a:ext cx="2723142" cy="272314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131842" y="3508057"/>
            <a:ext cx="69117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Interface description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25676" y="2586481"/>
            <a:ext cx="9612441" cy="314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CONCLUSION</a:t>
            </a:r>
          </a:p>
          <a:p>
            <a:pPr algn="l">
              <a:lnSpc>
                <a:spcPts val="11602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75559"/>
            <a:ext cx="8429577" cy="3667941"/>
            <a:chOff x="0" y="0"/>
            <a:chExt cx="2220135" cy="966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0135" cy="966042"/>
            </a:xfrm>
            <a:custGeom>
              <a:avLst/>
              <a:gdLst/>
              <a:ahLst/>
              <a:cxnLst/>
              <a:rect r="r" b="b" t="t" l="l"/>
              <a:pathLst>
                <a:path h="966042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905426"/>
                  </a:lnTo>
                  <a:cubicBezTo>
                    <a:pt x="2220135" y="938903"/>
                    <a:pt x="2192997" y="966042"/>
                    <a:pt x="2159520" y="966042"/>
                  </a:cubicBezTo>
                  <a:lnTo>
                    <a:pt x="60616" y="966042"/>
                  </a:lnTo>
                  <a:cubicBezTo>
                    <a:pt x="27139" y="966042"/>
                    <a:pt x="0" y="938903"/>
                    <a:pt x="0" y="905426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0135" cy="1032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5162" y="1708645"/>
            <a:ext cx="7888838" cy="353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7"/>
              </a:lnSpc>
            </a:pPr>
            <a:r>
              <a:rPr lang="en-US" sz="24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What can be improved:</a:t>
            </a:r>
          </a:p>
          <a:p>
            <a:pPr algn="just">
              <a:lnSpc>
                <a:spcPts val="3477"/>
              </a:lnSpc>
            </a:pPr>
            <a:r>
              <a:rPr lang="en-US" sz="24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Adding a feature to save data to a file, ensuring data persistence after closing the app.</a:t>
            </a:r>
          </a:p>
          <a:p>
            <a:pPr algn="just">
              <a:lnSpc>
                <a:spcPts val="3477"/>
              </a:lnSpc>
            </a:pPr>
            <a:r>
              <a:rPr lang="en-US" sz="24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would allow users to revisit their records without re-entering them.</a:t>
            </a:r>
          </a:p>
          <a:p>
            <a:pPr algn="just">
              <a:lnSpc>
                <a:spcPts val="3477"/>
              </a:lnSpc>
            </a:pPr>
            <a:r>
              <a:rPr lang="en-US" sz="24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Introducing multi-user functionality to enable team or educational use.</a:t>
            </a:r>
          </a:p>
          <a:p>
            <a:pPr algn="just" marL="0" indent="0" lvl="0">
              <a:lnSpc>
                <a:spcPts val="3477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622067">
            <a:off x="-1754495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9372839">
            <a:off x="8639671" y="3932444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13447968" y="9731439"/>
                </a:moveTo>
                <a:lnTo>
                  <a:pt x="0" y="9731439"/>
                </a:lnTo>
                <a:lnTo>
                  <a:pt x="0" y="0"/>
                </a:lnTo>
                <a:lnTo>
                  <a:pt x="13447968" y="0"/>
                </a:lnTo>
                <a:lnTo>
                  <a:pt x="13447968" y="973143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37370" y="5548512"/>
            <a:ext cx="9102400" cy="2553386"/>
            <a:chOff x="0" y="0"/>
            <a:chExt cx="2397340" cy="6724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7340" cy="672497"/>
            </a:xfrm>
            <a:custGeom>
              <a:avLst/>
              <a:gdLst/>
              <a:ahLst/>
              <a:cxnLst/>
              <a:rect r="r" b="b" t="t" l="l"/>
              <a:pathLst>
                <a:path h="672497" w="2397340">
                  <a:moveTo>
                    <a:pt x="56135" y="0"/>
                  </a:moveTo>
                  <a:lnTo>
                    <a:pt x="2341205" y="0"/>
                  </a:lnTo>
                  <a:cubicBezTo>
                    <a:pt x="2356093" y="0"/>
                    <a:pt x="2370371" y="5914"/>
                    <a:pt x="2380898" y="16442"/>
                  </a:cubicBezTo>
                  <a:cubicBezTo>
                    <a:pt x="2391426" y="26969"/>
                    <a:pt x="2397340" y="41247"/>
                    <a:pt x="2397340" y="56135"/>
                  </a:cubicBezTo>
                  <a:lnTo>
                    <a:pt x="2397340" y="616361"/>
                  </a:lnTo>
                  <a:cubicBezTo>
                    <a:pt x="2397340" y="647364"/>
                    <a:pt x="2372207" y="672497"/>
                    <a:pt x="2341205" y="672497"/>
                  </a:cubicBezTo>
                  <a:lnTo>
                    <a:pt x="56135" y="672497"/>
                  </a:lnTo>
                  <a:cubicBezTo>
                    <a:pt x="25133" y="672497"/>
                    <a:pt x="0" y="647364"/>
                    <a:pt x="0" y="616361"/>
                  </a:cubicBezTo>
                  <a:lnTo>
                    <a:pt x="0" y="56135"/>
                  </a:lnTo>
                  <a:cubicBezTo>
                    <a:pt x="0" y="25133"/>
                    <a:pt x="25133" y="0"/>
                    <a:pt x="56135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397340" cy="739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90821" y="5472312"/>
            <a:ext cx="8534855" cy="313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Potential for expansion:</a:t>
            </a:r>
          </a:p>
          <a:p>
            <a:pPr algn="just" marL="541919" indent="-270959" lvl="1">
              <a:lnSpc>
                <a:spcPts val="3514"/>
              </a:lnSpc>
              <a:buAutoNum type="arabicPeriod" startAt="1"/>
            </a:pPr>
            <a:r>
              <a:rPr lang="en-US" sz="25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Integrating the app with online password storage systems for syncing data across devices.</a:t>
            </a:r>
          </a:p>
          <a:p>
            <a:pPr algn="just" marL="541919" indent="-270959" lvl="1">
              <a:lnSpc>
                <a:spcPts val="3514"/>
              </a:lnSpc>
              <a:buAutoNum type="arabicPeriod" startAt="1"/>
            </a:pPr>
            <a:r>
              <a:rPr lang="en-US" sz="25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Adding features for managing other types of data, such as notes or links.</a:t>
            </a:r>
          </a:p>
          <a:p>
            <a:pPr algn="just">
              <a:lnSpc>
                <a:spcPts val="3514"/>
              </a:lnSpc>
            </a:pPr>
          </a:p>
          <a:p>
            <a:pPr algn="just" marL="0" indent="0" lvl="0">
              <a:lnSpc>
                <a:spcPts val="3514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5897729" y="-1089325"/>
            <a:ext cx="2723142" cy="272314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337912" y="1243745"/>
            <a:ext cx="780145" cy="7801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363655" y="5931219"/>
            <a:ext cx="780145" cy="7801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727985" y="5731440"/>
            <a:ext cx="780145" cy="78014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15141" y="2134061"/>
            <a:ext cx="10539790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CONCLUSION:</a:t>
            </a:r>
          </a:p>
          <a:p>
            <a:pPr algn="ctr">
              <a:lnSpc>
                <a:spcPts val="124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960284">
            <a:off x="-3537541" y="3885448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1035" y="3819986"/>
            <a:ext cx="10505929" cy="384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7"/>
              </a:lnSpc>
            </a:pPr>
            <a:r>
              <a:rPr lang="en-US" sz="30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"Password and Grade</a:t>
            </a:r>
          </a:p>
          <a:p>
            <a:pPr algn="ctr">
              <a:lnSpc>
                <a:spcPts val="4307"/>
              </a:lnSpc>
            </a:pPr>
            <a:r>
              <a:rPr lang="en-US" sz="30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Manager" project is a simple yet effective tool for managing personal data, whether passwords or academic results. It provides all the necessary functions for convenient data storage and management.</a:t>
            </a:r>
          </a:p>
          <a:p>
            <a:pPr algn="ctr" marL="0" indent="0" lvl="0">
              <a:lnSpc>
                <a:spcPts val="430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506640" y="8511853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656383" y="2334086"/>
            <a:ext cx="2755885" cy="275588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45393" y="3378015"/>
            <a:ext cx="2088852" cy="208885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DAGaiyCWgNk</dc:identifier>
  <dcterms:modified xsi:type="dcterms:W3CDTF">2011-08-01T06:04:30Z</dcterms:modified>
  <cp:revision>1</cp:revision>
  <dc:title>Grade management application</dc:title>
</cp:coreProperties>
</file>