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a2daae1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a2daae11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a2daae11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a2daae11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2daae11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2daae11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a2daae1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a2daae1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a2daae1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a2daae11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a2daae1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a2daae1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a2daae11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a2daae11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c284c3a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c284c3a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2daae11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2daae11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1c664e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1c664e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0167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Accidents in the US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Jack Miller, Madina Zhaksylyk, Juan Marin, Glen Dagger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applying a per county median age multiplier change how data is visualized?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Jupyter Gmaps</a:t>
            </a: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 brackets and number of counties in each bracket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Age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75" y="165175"/>
            <a:ext cx="2988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013" y="2925650"/>
            <a:ext cx="3074625" cy="20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39999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Spring experienced the least amount of accidents while winter had the most. This could be due to weather conditions of those months.</a:t>
            </a:r>
            <a:endParaRPr sz="1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1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Christmas presented double the amount of accidents compared to the rest of the holidays, while St. Patty’s had the least.</a:t>
            </a:r>
            <a:endParaRPr sz="1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1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Time 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4049"/>
          <a:stretch/>
        </p:blipFill>
        <p:spPr>
          <a:xfrm>
            <a:off x="5082200" y="225700"/>
            <a:ext cx="3392099" cy="22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00" y="2684100"/>
            <a:ext cx="3392099" cy="2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bad weather play a role for car accidents?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more car accidents happen at night?</a:t>
            </a:r>
            <a:r>
              <a:rPr lang="en" sz="2100" b="1">
                <a:solidFill>
                  <a:schemeClr val="dk1"/>
                </a:solidFill>
              </a:rPr>
              <a:t> 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Weather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00" y="2779875"/>
            <a:ext cx="3392100" cy="22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200" y="402870"/>
            <a:ext cx="3392100" cy="204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+ Conclusion</a:t>
            </a:r>
            <a:endParaRPr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482720" y="1339166"/>
            <a:ext cx="1938569" cy="3381894"/>
            <a:chOff x="431925" y="1304875"/>
            <a:chExt cx="2628925" cy="3416400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Income?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17499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 correlation between income (or total population) and accidents per capita (by county).</a:t>
            </a:r>
            <a:endParaRPr sz="1600"/>
          </a:p>
        </p:txBody>
      </p:sp>
      <p:grpSp>
        <p:nvGrpSpPr>
          <p:cNvPr id="168" name="Google Shape;168;p25"/>
          <p:cNvGrpSpPr/>
          <p:nvPr/>
        </p:nvGrpSpPr>
        <p:grpSpPr>
          <a:xfrm>
            <a:off x="2556404" y="1339225"/>
            <a:ext cx="2097313" cy="3416400"/>
            <a:chOff x="3320450" y="1304875"/>
            <a:chExt cx="2632500" cy="3416400"/>
          </a:xfrm>
        </p:grpSpPr>
        <p:sp>
          <p:nvSpPr>
            <p:cNvPr id="169" name="Google Shape;169;p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5"/>
          <p:cNvSpPr txBox="1">
            <a:spLocks noGrp="1"/>
          </p:cNvSpPr>
          <p:nvPr>
            <p:ph type="body" idx="4294967295"/>
          </p:nvPr>
        </p:nvSpPr>
        <p:spPr>
          <a:xfrm>
            <a:off x="2633275" y="13392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4294967295"/>
          </p:nvPr>
        </p:nvSpPr>
        <p:spPr>
          <a:xfrm>
            <a:off x="2633275" y="1850300"/>
            <a:ext cx="193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only visual change was to an area in OR and CA.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Other counties in MN and the East Coast show a move closer to median of the weights </a:t>
            </a:r>
            <a:endParaRPr sz="1300"/>
          </a:p>
        </p:txBody>
      </p:sp>
      <p:grpSp>
        <p:nvGrpSpPr>
          <p:cNvPr id="173" name="Google Shape;173;p25"/>
          <p:cNvGrpSpPr/>
          <p:nvPr/>
        </p:nvGrpSpPr>
        <p:grpSpPr>
          <a:xfrm>
            <a:off x="4788762" y="1339225"/>
            <a:ext cx="1938573" cy="3416400"/>
            <a:chOff x="6212550" y="1304875"/>
            <a:chExt cx="2632500" cy="3416400"/>
          </a:xfrm>
        </p:grpSpPr>
        <p:sp>
          <p:nvSpPr>
            <p:cNvPr id="174" name="Google Shape;174;p2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5"/>
          <p:cNvSpPr txBox="1">
            <a:spLocks noGrp="1"/>
          </p:cNvSpPr>
          <p:nvPr>
            <p:ph type="body" idx="4294967295"/>
          </p:nvPr>
        </p:nvSpPr>
        <p:spPr>
          <a:xfrm>
            <a:off x="4788900" y="1339225"/>
            <a:ext cx="16848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4294967295"/>
          </p:nvPr>
        </p:nvSpPr>
        <p:spPr>
          <a:xfrm>
            <a:off x="4859625" y="1850300"/>
            <a:ext cx="1774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Christmas and the months in winter experienced the most car accidents throughout the year.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endParaRPr sz="1200"/>
          </a:p>
        </p:txBody>
      </p:sp>
      <p:grpSp>
        <p:nvGrpSpPr>
          <p:cNvPr id="178" name="Google Shape;178;p25"/>
          <p:cNvGrpSpPr/>
          <p:nvPr/>
        </p:nvGrpSpPr>
        <p:grpSpPr>
          <a:xfrm>
            <a:off x="6827979" y="1339225"/>
            <a:ext cx="2097313" cy="3416400"/>
            <a:chOff x="3320450" y="1304875"/>
            <a:chExt cx="2632500" cy="3416400"/>
          </a:xfrm>
        </p:grpSpPr>
        <p:sp>
          <p:nvSpPr>
            <p:cNvPr id="179" name="Google Shape;179;p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5"/>
          <p:cNvSpPr txBox="1">
            <a:spLocks noGrp="1"/>
          </p:cNvSpPr>
          <p:nvPr>
            <p:ph type="body" idx="4294967295"/>
          </p:nvPr>
        </p:nvSpPr>
        <p:spPr>
          <a:xfrm>
            <a:off x="6862350" y="1388900"/>
            <a:ext cx="16848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Weather?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4294967295"/>
          </p:nvPr>
        </p:nvSpPr>
        <p:spPr>
          <a:xfrm>
            <a:off x="6862350" y="1926475"/>
            <a:ext cx="193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Most car accidents happen in the day time and in fair weather conditions. However, the leading bad weather condition for car accidents is cloudy weather.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113672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areas of OR, CA, and MN have such high rates of car accidents per capita?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the original dataset missing data for June/July 2020? Why are there significant gaps in the 2020 dataset from certain regions?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 most car accidents happen in fair-condition weather? Can we adjust for the frequency of each weather category?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Would analyzing data over a larger range of time change our conclusions?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Question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are associated with higher levels of car accidents in the United States?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tried to answer this question by exploring if the following factors were related to higher amounts of car accidents.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Income per county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 per county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of year (Including Holidays)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conditions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73" name="Google Shape;73;p1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Income per county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relationship between a county’s median income and frequency of accidents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78" name="Google Shape;78;p1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per county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Only two areas appear to be impacted by age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Majority of counties have median age between 35-50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83" name="Google Shape;83;p1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7231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of year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Months in winter had the highest amount of accidents.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Christmas experienced most accidents.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88" name="Google Shape;88;p1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5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Weather Conditions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Most accidents happened in daytime during fair weather.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order to answer our questions we needed to pull all the car accident data for the United States for the past 5 years from Kaggle.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Our data pull from Kaggle included the exact time of accident and weather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Census data was used for obtaining age per county and income per county through API calls to Census.gov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Jupyter GMaps was used for creating our heat maps of the United States.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05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specific year we want to focus on for each of our questions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Drop unnecessary columns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Additional Organization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/>
              <a:t>Income/Age</a:t>
            </a:r>
            <a:r>
              <a:rPr lang="en" sz="1600"/>
              <a:t>: API calls to Census.gov for income/population, groupby State and County, add columns for accident count/accidents per 1000 people/county boundaries/income/ population. For age median age per county was found and we created bins for age groups to see the distribution of age groups.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/>
              <a:t>Time:</a:t>
            </a:r>
            <a:r>
              <a:rPr lang="en" sz="1600"/>
              <a:t> Extra columns for year, months, holidays.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/>
              <a:t>Weather: </a:t>
            </a:r>
            <a:r>
              <a:rPr lang="en" sz="1600"/>
              <a:t>Different weather conditions were grouped to analyze our data</a:t>
            </a:r>
            <a:r>
              <a:rPr lang="en" sz="1600" b="1"/>
              <a:t>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053725"/>
            <a:ext cx="82911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and age questions required census data and that was only available for 2020 and earlier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and weather questions used 2021 because 2020 had limited data for certain holidays/months.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50" y="2685075"/>
            <a:ext cx="3599500" cy="21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83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Plotly Express, this map was created to visualize car accidents per 1000 people by county from 2020 data.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information from many counties,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particularly in middle of US, TX/LA.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Numerous areas of 12+ accidents per 1000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 CA, OR, and MN.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be cautious about conclusions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drawn based on potential missing info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850" y="1993988"/>
            <a:ext cx="3842099" cy="22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4472700" cy="3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a county’s median income correlate with the relative frequency of car accidents?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a county’s population correlate with the relative frequency of car accidents?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Income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50" y="193700"/>
            <a:ext cx="3249475" cy="236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201" y="2712181"/>
            <a:ext cx="3232186" cy="235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4294967295"/>
          </p:nvPr>
        </p:nvSpPr>
        <p:spPr>
          <a:xfrm>
            <a:off x="311700" y="740350"/>
            <a:ext cx="4472700" cy="3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Heatmap weighted by Accidents per 1000 residents (per county)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Jupyter Gmaps</a:t>
            </a: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Chloropleth map showing Accidents per 1000 residents (scale from 0 - 12+ per county)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Plotly Express</a:t>
            </a:r>
            <a:endParaRPr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Income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50" y="2571750"/>
            <a:ext cx="3842101" cy="21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550" y="186238"/>
            <a:ext cx="3842100" cy="215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Average</vt:lpstr>
      <vt:lpstr>Oswald</vt:lpstr>
      <vt:lpstr>Oswald Medium</vt:lpstr>
      <vt:lpstr>Slate</vt:lpstr>
      <vt:lpstr>Car Accidents in the US</vt:lpstr>
      <vt:lpstr>Motivation &amp; Question</vt:lpstr>
      <vt:lpstr>Summary</vt:lpstr>
      <vt:lpstr>Data Sources</vt:lpstr>
      <vt:lpstr>Data Cleanup </vt:lpstr>
      <vt:lpstr>Problems</vt:lpstr>
      <vt:lpstr>Exploration </vt:lpstr>
      <vt:lpstr>Data Analysis: Income</vt:lpstr>
      <vt:lpstr>Data Analysis: Income</vt:lpstr>
      <vt:lpstr>Data Analysis: Age </vt:lpstr>
      <vt:lpstr>Data Analysis: Time </vt:lpstr>
      <vt:lpstr>Data Analysis: Weather </vt:lpstr>
      <vt:lpstr>Discussion + Conclusion</vt:lpstr>
      <vt:lpstr>Post Mortem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in the US</dc:title>
  <dc:creator>jack miller</dc:creator>
  <cp:lastModifiedBy>jack miller</cp:lastModifiedBy>
  <cp:revision>1</cp:revision>
  <dcterms:modified xsi:type="dcterms:W3CDTF">2022-11-15T00:11:39Z</dcterms:modified>
</cp:coreProperties>
</file>