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95CF6-B24C-434F-ACBD-4A54F520271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C30155-B7E0-427D-A6B1-7097416D3ED7}">
      <dgm:prSet phldrT="[Текст]"/>
      <dgm:spPr/>
      <dgm:t>
        <a:bodyPr/>
        <a:lstStyle/>
        <a:p>
          <a:r>
            <a:rPr lang="kk-KZ" dirty="0" smtClean="0"/>
            <a:t>Содержание </a:t>
          </a:r>
          <a:endParaRPr lang="ru-RU" dirty="0"/>
        </a:p>
      </dgm:t>
    </dgm:pt>
    <dgm:pt modelId="{57255C30-9462-4835-B48D-FB7198B90082}" type="parTrans" cxnId="{64F90C80-F1C9-481E-9464-0882181C2BD3}">
      <dgm:prSet/>
      <dgm:spPr/>
      <dgm:t>
        <a:bodyPr/>
        <a:lstStyle/>
        <a:p>
          <a:endParaRPr lang="ru-RU"/>
        </a:p>
      </dgm:t>
    </dgm:pt>
    <dgm:pt modelId="{2CABAD68-14F3-4239-85E7-E939B7CA21FD}" type="sibTrans" cxnId="{64F90C80-F1C9-481E-9464-0882181C2BD3}">
      <dgm:prSet/>
      <dgm:spPr/>
      <dgm:t>
        <a:bodyPr/>
        <a:lstStyle/>
        <a:p>
          <a:endParaRPr lang="ru-RU"/>
        </a:p>
      </dgm:t>
    </dgm:pt>
    <dgm:pt modelId="{F239CD89-1AB0-4B60-B224-CAAC7B947BAA}">
      <dgm:prSet phldrT="[Текст]"/>
      <dgm:spPr/>
      <dgm:t>
        <a:bodyPr/>
        <a:lstStyle/>
        <a:p>
          <a:r>
            <a:rPr lang="kk-KZ" dirty="0" smtClean="0"/>
            <a:t>Описание проекта </a:t>
          </a:r>
          <a:endParaRPr lang="ru-RU" dirty="0"/>
        </a:p>
      </dgm:t>
    </dgm:pt>
    <dgm:pt modelId="{E2BC5AF0-77C9-4464-92C8-026C7D1DEAA6}" type="parTrans" cxnId="{52CDB9F9-5ECB-4B60-8E9D-E8662DBD9DA0}">
      <dgm:prSet/>
      <dgm:spPr/>
      <dgm:t>
        <a:bodyPr/>
        <a:lstStyle/>
        <a:p>
          <a:endParaRPr lang="ru-RU"/>
        </a:p>
      </dgm:t>
    </dgm:pt>
    <dgm:pt modelId="{A7663BD5-4128-4EA6-AC08-D9C28D9E835B}" type="sibTrans" cxnId="{52CDB9F9-5ECB-4B60-8E9D-E8662DBD9DA0}">
      <dgm:prSet/>
      <dgm:spPr/>
      <dgm:t>
        <a:bodyPr/>
        <a:lstStyle/>
        <a:p>
          <a:endParaRPr lang="ru-RU"/>
        </a:p>
      </dgm:t>
    </dgm:pt>
    <dgm:pt modelId="{48459FF6-07B5-4BA0-B78A-DEDA6BF6E1FF}">
      <dgm:prSet phldrT="[Текст]"/>
      <dgm:spPr/>
      <dgm:t>
        <a:bodyPr/>
        <a:lstStyle/>
        <a:p>
          <a:r>
            <a:rPr lang="kk-KZ" dirty="0" smtClean="0"/>
            <a:t>Актуальность проекта</a:t>
          </a:r>
          <a:endParaRPr lang="ru-RU" dirty="0"/>
        </a:p>
      </dgm:t>
    </dgm:pt>
    <dgm:pt modelId="{DA7905E9-D253-42F6-A468-BB1C06E3170A}" type="parTrans" cxnId="{B8A9C9EA-D890-416E-A580-11E25946DEBF}">
      <dgm:prSet/>
      <dgm:spPr/>
      <dgm:t>
        <a:bodyPr/>
        <a:lstStyle/>
        <a:p>
          <a:endParaRPr lang="ru-RU"/>
        </a:p>
      </dgm:t>
    </dgm:pt>
    <dgm:pt modelId="{0B9356B8-A067-4BAE-999F-7582A237AE18}" type="sibTrans" cxnId="{B8A9C9EA-D890-416E-A580-11E25946DEBF}">
      <dgm:prSet/>
      <dgm:spPr/>
      <dgm:t>
        <a:bodyPr/>
        <a:lstStyle/>
        <a:p>
          <a:endParaRPr lang="ru-RU"/>
        </a:p>
      </dgm:t>
    </dgm:pt>
    <dgm:pt modelId="{60A4F24B-6C80-4D92-803F-54BC750E64B1}">
      <dgm:prSet phldrT="[Текст]"/>
      <dgm:spPr/>
      <dgm:t>
        <a:bodyPr/>
        <a:lstStyle/>
        <a:p>
          <a:r>
            <a:rPr lang="kk-KZ" dirty="0" smtClean="0"/>
            <a:t>Особенности проекта </a:t>
          </a:r>
          <a:endParaRPr lang="ru-RU" dirty="0"/>
        </a:p>
      </dgm:t>
    </dgm:pt>
    <dgm:pt modelId="{D9C5B9C0-8B57-4C91-A6B5-806449AF4A80}" type="parTrans" cxnId="{A7710CA4-B645-47C5-A5D9-8FDD2B9C2AE8}">
      <dgm:prSet/>
      <dgm:spPr/>
      <dgm:t>
        <a:bodyPr/>
        <a:lstStyle/>
        <a:p>
          <a:endParaRPr lang="ru-RU"/>
        </a:p>
      </dgm:t>
    </dgm:pt>
    <dgm:pt modelId="{990EF8C4-242C-46BA-8C69-B017251A13B2}" type="sibTrans" cxnId="{A7710CA4-B645-47C5-A5D9-8FDD2B9C2AE8}">
      <dgm:prSet/>
      <dgm:spPr/>
      <dgm:t>
        <a:bodyPr/>
        <a:lstStyle/>
        <a:p>
          <a:endParaRPr lang="ru-RU"/>
        </a:p>
      </dgm:t>
    </dgm:pt>
    <dgm:pt modelId="{4F464821-9AF9-4EC8-A52F-07F202A25D1B}">
      <dgm:prSet phldrT="[Текст]"/>
      <dgm:spPr/>
      <dgm:t>
        <a:bodyPr/>
        <a:lstStyle/>
        <a:p>
          <a:r>
            <a:rPr lang="kk-KZ" dirty="0" smtClean="0"/>
            <a:t>Демонстрация проекта</a:t>
          </a:r>
          <a:endParaRPr lang="ru-RU" dirty="0"/>
        </a:p>
      </dgm:t>
    </dgm:pt>
    <dgm:pt modelId="{A9C2CC07-162A-4BC0-A75A-7FCFA91A7FFC}" type="parTrans" cxnId="{E21AC955-8FF5-40DB-A2C5-8A2C2E2E5B33}">
      <dgm:prSet/>
      <dgm:spPr/>
      <dgm:t>
        <a:bodyPr/>
        <a:lstStyle/>
        <a:p>
          <a:endParaRPr lang="ru-RU"/>
        </a:p>
      </dgm:t>
    </dgm:pt>
    <dgm:pt modelId="{BFA1A2DB-C225-4431-A922-32FD1347B83D}" type="sibTrans" cxnId="{E21AC955-8FF5-40DB-A2C5-8A2C2E2E5B33}">
      <dgm:prSet/>
      <dgm:spPr/>
      <dgm:t>
        <a:bodyPr/>
        <a:lstStyle/>
        <a:p>
          <a:endParaRPr lang="ru-RU"/>
        </a:p>
      </dgm:t>
    </dgm:pt>
    <dgm:pt modelId="{B74D1FC6-CD63-4A3A-8EBE-814A89DFA2DE}" type="pres">
      <dgm:prSet presAssocID="{7A195CF6-B24C-434F-ACBD-4A54F5202717}" presName="composite" presStyleCnt="0">
        <dgm:presLayoutVars>
          <dgm:chMax val="1"/>
          <dgm:dir/>
          <dgm:resizeHandles val="exact"/>
        </dgm:presLayoutVars>
      </dgm:prSet>
      <dgm:spPr/>
    </dgm:pt>
    <dgm:pt modelId="{C5C5BD20-0AA0-4C4F-8C26-4C3412CC1BE5}" type="pres">
      <dgm:prSet presAssocID="{7A195CF6-B24C-434F-ACBD-4A54F5202717}" presName="radial" presStyleCnt="0">
        <dgm:presLayoutVars>
          <dgm:animLvl val="ctr"/>
        </dgm:presLayoutVars>
      </dgm:prSet>
      <dgm:spPr/>
    </dgm:pt>
    <dgm:pt modelId="{26425B9B-A63A-426C-8AD7-A1A435622645}" type="pres">
      <dgm:prSet presAssocID="{95C30155-B7E0-427D-A6B1-7097416D3ED7}" presName="centerShape" presStyleLbl="vennNode1" presStyleIdx="0" presStyleCnt="5"/>
      <dgm:spPr/>
    </dgm:pt>
    <dgm:pt modelId="{2EAA48B6-1B8C-430C-AB5A-F22CA11DF32E}" type="pres">
      <dgm:prSet presAssocID="{F239CD89-1AB0-4B60-B224-CAAC7B947BAA}" presName="node" presStyleLbl="vennNode1" presStyleIdx="1" presStyleCnt="5">
        <dgm:presLayoutVars>
          <dgm:bulletEnabled val="1"/>
        </dgm:presLayoutVars>
      </dgm:prSet>
      <dgm:spPr/>
    </dgm:pt>
    <dgm:pt modelId="{8270E350-0265-4983-9F7D-D538C8DB8335}" type="pres">
      <dgm:prSet presAssocID="{48459FF6-07B5-4BA0-B78A-DEDA6BF6E1FF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66DB32-3A39-4F5C-8133-D8E30C5A3E90}" type="pres">
      <dgm:prSet presAssocID="{60A4F24B-6C80-4D92-803F-54BC750E64B1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496A6F-2D19-4DF0-8732-6F75EA2AA2A5}" type="pres">
      <dgm:prSet presAssocID="{4F464821-9AF9-4EC8-A52F-07F202A25D1B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8A9C9EA-D890-416E-A580-11E25946DEBF}" srcId="{95C30155-B7E0-427D-A6B1-7097416D3ED7}" destId="{48459FF6-07B5-4BA0-B78A-DEDA6BF6E1FF}" srcOrd="1" destOrd="0" parTransId="{DA7905E9-D253-42F6-A468-BB1C06E3170A}" sibTransId="{0B9356B8-A067-4BAE-999F-7582A237AE18}"/>
    <dgm:cxn modelId="{89974834-C025-46BC-98EC-F29A309CC63E}" type="presOf" srcId="{4F464821-9AF9-4EC8-A52F-07F202A25D1B}" destId="{04496A6F-2D19-4DF0-8732-6F75EA2AA2A5}" srcOrd="0" destOrd="0" presId="urn:microsoft.com/office/officeart/2005/8/layout/radial3"/>
    <dgm:cxn modelId="{764E6F4D-CD96-4F53-8832-138C48B84871}" type="presOf" srcId="{60A4F24B-6C80-4D92-803F-54BC750E64B1}" destId="{A466DB32-3A39-4F5C-8133-D8E30C5A3E90}" srcOrd="0" destOrd="0" presId="urn:microsoft.com/office/officeart/2005/8/layout/radial3"/>
    <dgm:cxn modelId="{A7710CA4-B645-47C5-A5D9-8FDD2B9C2AE8}" srcId="{95C30155-B7E0-427D-A6B1-7097416D3ED7}" destId="{60A4F24B-6C80-4D92-803F-54BC750E64B1}" srcOrd="2" destOrd="0" parTransId="{D9C5B9C0-8B57-4C91-A6B5-806449AF4A80}" sibTransId="{990EF8C4-242C-46BA-8C69-B017251A13B2}"/>
    <dgm:cxn modelId="{90D0D6DA-E3C5-4647-8F4F-96A435337B61}" type="presOf" srcId="{48459FF6-07B5-4BA0-B78A-DEDA6BF6E1FF}" destId="{8270E350-0265-4983-9F7D-D538C8DB8335}" srcOrd="0" destOrd="0" presId="urn:microsoft.com/office/officeart/2005/8/layout/radial3"/>
    <dgm:cxn modelId="{275D70A7-8434-40B4-A6EC-42C8D461561A}" type="presOf" srcId="{7A195CF6-B24C-434F-ACBD-4A54F5202717}" destId="{B74D1FC6-CD63-4A3A-8EBE-814A89DFA2DE}" srcOrd="0" destOrd="0" presId="urn:microsoft.com/office/officeart/2005/8/layout/radial3"/>
    <dgm:cxn modelId="{E21AC955-8FF5-40DB-A2C5-8A2C2E2E5B33}" srcId="{95C30155-B7E0-427D-A6B1-7097416D3ED7}" destId="{4F464821-9AF9-4EC8-A52F-07F202A25D1B}" srcOrd="3" destOrd="0" parTransId="{A9C2CC07-162A-4BC0-A75A-7FCFA91A7FFC}" sibTransId="{BFA1A2DB-C225-4431-A922-32FD1347B83D}"/>
    <dgm:cxn modelId="{3E68A384-3BF6-4701-A808-4D558C69CC00}" type="presOf" srcId="{F239CD89-1AB0-4B60-B224-CAAC7B947BAA}" destId="{2EAA48B6-1B8C-430C-AB5A-F22CA11DF32E}" srcOrd="0" destOrd="0" presId="urn:microsoft.com/office/officeart/2005/8/layout/radial3"/>
    <dgm:cxn modelId="{DD6E22F7-CE62-4CE6-895D-8F7B2B91B5DA}" type="presOf" srcId="{95C30155-B7E0-427D-A6B1-7097416D3ED7}" destId="{26425B9B-A63A-426C-8AD7-A1A435622645}" srcOrd="0" destOrd="0" presId="urn:microsoft.com/office/officeart/2005/8/layout/radial3"/>
    <dgm:cxn modelId="{64F90C80-F1C9-481E-9464-0882181C2BD3}" srcId="{7A195CF6-B24C-434F-ACBD-4A54F5202717}" destId="{95C30155-B7E0-427D-A6B1-7097416D3ED7}" srcOrd="0" destOrd="0" parTransId="{57255C30-9462-4835-B48D-FB7198B90082}" sibTransId="{2CABAD68-14F3-4239-85E7-E939B7CA21FD}"/>
    <dgm:cxn modelId="{52CDB9F9-5ECB-4B60-8E9D-E8662DBD9DA0}" srcId="{95C30155-B7E0-427D-A6B1-7097416D3ED7}" destId="{F239CD89-1AB0-4B60-B224-CAAC7B947BAA}" srcOrd="0" destOrd="0" parTransId="{E2BC5AF0-77C9-4464-92C8-026C7D1DEAA6}" sibTransId="{A7663BD5-4128-4EA6-AC08-D9C28D9E835B}"/>
    <dgm:cxn modelId="{8480D806-5443-4963-900A-9C1EDF1024F8}" type="presParOf" srcId="{B74D1FC6-CD63-4A3A-8EBE-814A89DFA2DE}" destId="{C5C5BD20-0AA0-4C4F-8C26-4C3412CC1BE5}" srcOrd="0" destOrd="0" presId="urn:microsoft.com/office/officeart/2005/8/layout/radial3"/>
    <dgm:cxn modelId="{ACF089FE-FDCF-448E-A564-1D1E7244AECE}" type="presParOf" srcId="{C5C5BD20-0AA0-4C4F-8C26-4C3412CC1BE5}" destId="{26425B9B-A63A-426C-8AD7-A1A435622645}" srcOrd="0" destOrd="0" presId="urn:microsoft.com/office/officeart/2005/8/layout/radial3"/>
    <dgm:cxn modelId="{4467C6BD-7165-4A3D-A51A-0C4866F13D0D}" type="presParOf" srcId="{C5C5BD20-0AA0-4C4F-8C26-4C3412CC1BE5}" destId="{2EAA48B6-1B8C-430C-AB5A-F22CA11DF32E}" srcOrd="1" destOrd="0" presId="urn:microsoft.com/office/officeart/2005/8/layout/radial3"/>
    <dgm:cxn modelId="{D5490DBA-6ABE-4716-8953-20EAD9F11E4F}" type="presParOf" srcId="{C5C5BD20-0AA0-4C4F-8C26-4C3412CC1BE5}" destId="{8270E350-0265-4983-9F7D-D538C8DB8335}" srcOrd="2" destOrd="0" presId="urn:microsoft.com/office/officeart/2005/8/layout/radial3"/>
    <dgm:cxn modelId="{7399171F-CEC0-4C20-BFDE-E4ED6DB1044A}" type="presParOf" srcId="{C5C5BD20-0AA0-4C4F-8C26-4C3412CC1BE5}" destId="{A466DB32-3A39-4F5C-8133-D8E30C5A3E90}" srcOrd="3" destOrd="0" presId="urn:microsoft.com/office/officeart/2005/8/layout/radial3"/>
    <dgm:cxn modelId="{03853C2B-C624-4B0D-A7F8-59C5DA800FD9}" type="presParOf" srcId="{C5C5BD20-0AA0-4C4F-8C26-4C3412CC1BE5}" destId="{04496A6F-2D19-4DF0-8732-6F75EA2AA2A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25B9B-A63A-426C-8AD7-A1A435622645}">
      <dsp:nvSpPr>
        <dsp:cNvPr id="0" name=""/>
        <dsp:cNvSpPr/>
      </dsp:nvSpPr>
      <dsp:spPr>
        <a:xfrm>
          <a:off x="2441078" y="1374278"/>
          <a:ext cx="3423642" cy="342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3500" kern="1200" dirty="0" smtClean="0"/>
            <a:t>Содержание </a:t>
          </a:r>
          <a:endParaRPr lang="ru-RU" sz="3500" kern="1200" dirty="0"/>
        </a:p>
      </dsp:txBody>
      <dsp:txXfrm>
        <a:off x="2942459" y="1875659"/>
        <a:ext cx="2420880" cy="2420880"/>
      </dsp:txXfrm>
    </dsp:sp>
    <dsp:sp modelId="{2EAA48B6-1B8C-430C-AB5A-F22CA11DF32E}">
      <dsp:nvSpPr>
        <dsp:cNvPr id="0" name=""/>
        <dsp:cNvSpPr/>
      </dsp:nvSpPr>
      <dsp:spPr>
        <a:xfrm>
          <a:off x="3296989" y="611"/>
          <a:ext cx="1711821" cy="17118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400" kern="1200" dirty="0" smtClean="0"/>
            <a:t>Описание проекта </a:t>
          </a:r>
          <a:endParaRPr lang="ru-RU" sz="1400" kern="1200" dirty="0"/>
        </a:p>
      </dsp:txBody>
      <dsp:txXfrm>
        <a:off x="3547679" y="251301"/>
        <a:ext cx="1210441" cy="1210441"/>
      </dsp:txXfrm>
    </dsp:sp>
    <dsp:sp modelId="{8270E350-0265-4983-9F7D-D538C8DB8335}">
      <dsp:nvSpPr>
        <dsp:cNvPr id="0" name=""/>
        <dsp:cNvSpPr/>
      </dsp:nvSpPr>
      <dsp:spPr>
        <a:xfrm>
          <a:off x="5526567" y="2230189"/>
          <a:ext cx="1711821" cy="17118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400" kern="1200" dirty="0" smtClean="0"/>
            <a:t>Актуальность проекта</a:t>
          </a:r>
          <a:endParaRPr lang="ru-RU" sz="1400" kern="1200" dirty="0"/>
        </a:p>
      </dsp:txBody>
      <dsp:txXfrm>
        <a:off x="5777257" y="2480879"/>
        <a:ext cx="1210441" cy="1210441"/>
      </dsp:txXfrm>
    </dsp:sp>
    <dsp:sp modelId="{A466DB32-3A39-4F5C-8133-D8E30C5A3E90}">
      <dsp:nvSpPr>
        <dsp:cNvPr id="0" name=""/>
        <dsp:cNvSpPr/>
      </dsp:nvSpPr>
      <dsp:spPr>
        <a:xfrm>
          <a:off x="3296989" y="4459767"/>
          <a:ext cx="1711821" cy="17118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400" kern="1200" dirty="0" smtClean="0"/>
            <a:t>Особенности проекта </a:t>
          </a:r>
          <a:endParaRPr lang="ru-RU" sz="1400" kern="1200" dirty="0"/>
        </a:p>
      </dsp:txBody>
      <dsp:txXfrm>
        <a:off x="3547679" y="4710457"/>
        <a:ext cx="1210441" cy="1210441"/>
      </dsp:txXfrm>
    </dsp:sp>
    <dsp:sp modelId="{04496A6F-2D19-4DF0-8732-6F75EA2AA2A5}">
      <dsp:nvSpPr>
        <dsp:cNvPr id="0" name=""/>
        <dsp:cNvSpPr/>
      </dsp:nvSpPr>
      <dsp:spPr>
        <a:xfrm>
          <a:off x="1067411" y="2230189"/>
          <a:ext cx="1711821" cy="17118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400" kern="1200" dirty="0" smtClean="0"/>
            <a:t>Демонстрация проекта</a:t>
          </a:r>
          <a:endParaRPr lang="ru-RU" sz="1400" kern="1200" dirty="0"/>
        </a:p>
      </dsp:txBody>
      <dsp:txXfrm>
        <a:off x="1318101" y="2480879"/>
        <a:ext cx="1210441" cy="1210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A2BE65-3AAF-4DCA-AC9C-E1243564F665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E2B8F9-7694-44AA-A916-A0209F8D64F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38200" y="2133600"/>
            <a:ext cx="10820400" cy="12954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itchFamily="82" charset="0"/>
              </a:rPr>
              <a:t>beauty salon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1200" y="6019800"/>
            <a:ext cx="4191000" cy="59147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</a:schemeClr>
                </a:solidFill>
                <a:latin typeface="AngsanaUPC" pitchFamily="18" charset="-34"/>
                <a:cs typeface="AngsanaUPC" pitchFamily="18" charset="-34"/>
              </a:rPr>
              <a:t>By </a:t>
            </a:r>
            <a:r>
              <a:rPr lang="en-US" b="1" dirty="0" err="1" smtClean="0">
                <a:solidFill>
                  <a:schemeClr val="tx1">
                    <a:lumMod val="65000"/>
                  </a:schemeClr>
                </a:solidFill>
                <a:latin typeface="AngsanaUPC" pitchFamily="18" charset="-34"/>
                <a:cs typeface="AngsanaUPC" pitchFamily="18" charset="-34"/>
              </a:rPr>
              <a:t>Mukanova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</a:schemeClr>
                </a:solidFill>
                <a:latin typeface="AngsanaUPC" pitchFamily="18" charset="-34"/>
                <a:cs typeface="AngsanaUPC" pitchFamily="18" charset="-34"/>
              </a:rPr>
              <a:t>Madina</a:t>
            </a:r>
            <a:endParaRPr lang="ru-RU" dirty="0">
              <a:solidFill>
                <a:schemeClr val="tx1">
                  <a:lumMod val="65000"/>
                </a:schemeClr>
              </a:solidFill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46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894304556"/>
              </p:ext>
            </p:extLst>
          </p:nvPr>
        </p:nvGraphicFramePr>
        <p:xfrm>
          <a:off x="457200" y="304800"/>
          <a:ext cx="8305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9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Бизнес-идея как открыть салон красот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Бизнес-идея как открыть салон красоты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5934"/>
            <a:ext cx="892366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4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5800" y="914400"/>
            <a:ext cx="7924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k-KZ" b="1" i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k-KZ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k-KZ" b="1" i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k-KZ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k-KZ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k-KZ" b="1" i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 этом им помогают ежедневный уход за своим здоровьем и различные косметические средства. Но необходимо помнить, что наиболее надежным союзником для любой девушки в борьбе с возрастными изменениями является салон </a:t>
            </a:r>
            <a:r>
              <a:rPr lang="ru-RU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красоты. </a:t>
            </a:r>
            <a:r>
              <a:rPr lang="ru-R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Многие девушки считают, что проводя определенные косметические процедуры в домашних условиях, от посещения салонов красоты можно отказаться. Однако их актуальность все еще крайне высока, и на это имеется ряд причин.</a:t>
            </a:r>
          </a:p>
          <a:p>
            <a:r>
              <a:rPr lang="ru-R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Для начала, следует отметить то, что в большинстве салонов красоты работают настоящие профессионалы – сотрудники, обладающие высокой квалификацией в области косметологии. К примеру, далеко не каждая девушка способна в домашних условиях сделать себе качественный маникюр.</a:t>
            </a:r>
          </a:p>
        </p:txBody>
      </p:sp>
      <p:sp>
        <p:nvSpPr>
          <p:cNvPr id="3" name="Овал 2"/>
          <p:cNvSpPr/>
          <p:nvPr/>
        </p:nvSpPr>
        <p:spPr>
          <a:xfrm>
            <a:off x="838200" y="990600"/>
            <a:ext cx="73152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Каждая представительница прекрасного пола мечтает о том, чтобы сохранять свою молодость как можно дольше.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04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7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0" dirty="0">
                <a:effectLst/>
              </a:rPr>
              <a:t> 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Среди новичков, планирующих открыть салон красоты больше представительниц прекрасной половины человечества. Для женщин это наиболее понятная сфера самореализации.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4" descr="Салон красоты. Бизнес-пла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9" name="Picture 7" descr="Салон красоты. Бизнес-пла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4" y="762000"/>
            <a:ext cx="5233500" cy="374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5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kk-KZ" dirty="0" smtClean="0"/>
              <a:t>Уникальность проекты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098" name="Picture 2" descr="Кого только не ищут»: 10 самых необычных вакансий в Казахстан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0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Апекс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64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beauty salon</vt:lpstr>
      <vt:lpstr>Презентация PowerPoint</vt:lpstr>
      <vt:lpstr>Презентация PowerPoint</vt:lpstr>
      <vt:lpstr>Презентация PowerPoint</vt:lpstr>
      <vt:lpstr> Среди новичков, планирующих открыть салон красоты больше представительниц прекрасной половины человечества. Для женщин это наиболее понятная сфера самореализации.</vt:lpstr>
      <vt:lpstr>Уникальность проекты: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salon</dc:title>
  <dc:creator>Admin</dc:creator>
  <cp:lastModifiedBy>Admin</cp:lastModifiedBy>
  <cp:revision>10</cp:revision>
  <dcterms:created xsi:type="dcterms:W3CDTF">2021-10-21T23:18:32Z</dcterms:created>
  <dcterms:modified xsi:type="dcterms:W3CDTF">2021-10-22T05:41:42Z</dcterms:modified>
</cp:coreProperties>
</file>