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mali Madineni" userId="b09f4d81d5d813e9" providerId="LiveId" clId="{C7418919-47A3-42F8-81E9-356CEBF5C262}"/>
    <pc:docChg chg="undo custSel addSld delSld modSld">
      <pc:chgData name="Kamali Madineni" userId="b09f4d81d5d813e9" providerId="LiveId" clId="{C7418919-47A3-42F8-81E9-356CEBF5C262}" dt="2023-07-08T12:04:52.150" v="1087" actId="1076"/>
      <pc:docMkLst>
        <pc:docMk/>
      </pc:docMkLst>
      <pc:sldChg chg="addSp delSp modSp mod">
        <pc:chgData name="Kamali Madineni" userId="b09f4d81d5d813e9" providerId="LiveId" clId="{C7418919-47A3-42F8-81E9-356CEBF5C262}" dt="2023-07-08T12:04:52.150" v="1087" actId="1076"/>
        <pc:sldMkLst>
          <pc:docMk/>
          <pc:sldMk cId="3609127977" sldId="256"/>
        </pc:sldMkLst>
        <pc:spChg chg="mod">
          <ac:chgData name="Kamali Madineni" userId="b09f4d81d5d813e9" providerId="LiveId" clId="{C7418919-47A3-42F8-81E9-356CEBF5C262}" dt="2023-07-08T11:29:49.525" v="1018" actId="20577"/>
          <ac:spMkLst>
            <pc:docMk/>
            <pc:sldMk cId="3609127977" sldId="256"/>
            <ac:spMk id="3" creationId="{EF34A5DB-84E3-0E59-0936-CE6BD85A2EDB}"/>
          </ac:spMkLst>
        </pc:spChg>
        <pc:picChg chg="del">
          <ac:chgData name="Kamali Madineni" userId="b09f4d81d5d813e9" providerId="LiveId" clId="{C7418919-47A3-42F8-81E9-356CEBF5C262}" dt="2023-07-08T11:59:01.668" v="1080" actId="478"/>
          <ac:picMkLst>
            <pc:docMk/>
            <pc:sldMk cId="3609127977" sldId="256"/>
            <ac:picMk id="5" creationId="{1AAEF01A-4C68-AECC-C74A-CF0F32B093EF}"/>
          </ac:picMkLst>
        </pc:picChg>
        <pc:picChg chg="add mod">
          <ac:chgData name="Kamali Madineni" userId="b09f4d81d5d813e9" providerId="LiveId" clId="{C7418919-47A3-42F8-81E9-356CEBF5C262}" dt="2023-07-08T12:04:52.150" v="1087" actId="1076"/>
          <ac:picMkLst>
            <pc:docMk/>
            <pc:sldMk cId="3609127977" sldId="256"/>
            <ac:picMk id="6" creationId="{27D3DD08-674F-0EE5-0959-757B4A24AFAA}"/>
          </ac:picMkLst>
        </pc:picChg>
      </pc:sldChg>
      <pc:sldChg chg="addSp delSp modSp new mod">
        <pc:chgData name="Kamali Madineni" userId="b09f4d81d5d813e9" providerId="LiveId" clId="{C7418919-47A3-42F8-81E9-356CEBF5C262}" dt="2023-07-08T10:09:23.617" v="94" actId="207"/>
        <pc:sldMkLst>
          <pc:docMk/>
          <pc:sldMk cId="1806764545" sldId="257"/>
        </pc:sldMkLst>
        <pc:spChg chg="mod">
          <ac:chgData name="Kamali Madineni" userId="b09f4d81d5d813e9" providerId="LiveId" clId="{C7418919-47A3-42F8-81E9-356CEBF5C262}" dt="2023-07-08T04:29:19.953" v="89" actId="27636"/>
          <ac:spMkLst>
            <pc:docMk/>
            <pc:sldMk cId="1806764545" sldId="257"/>
            <ac:spMk id="2" creationId="{4CD268BA-DAFE-6DB1-4114-DA5814B03687}"/>
          </ac:spMkLst>
        </pc:spChg>
        <pc:spChg chg="del">
          <ac:chgData name="Kamali Madineni" userId="b09f4d81d5d813e9" providerId="LiveId" clId="{C7418919-47A3-42F8-81E9-356CEBF5C262}" dt="2023-07-08T04:27:29.033" v="73" actId="931"/>
          <ac:spMkLst>
            <pc:docMk/>
            <pc:sldMk cId="1806764545" sldId="257"/>
            <ac:spMk id="3" creationId="{5B3FD489-E3ED-3DFA-F074-A363C3965DD4}"/>
          </ac:spMkLst>
        </pc:spChg>
        <pc:spChg chg="mod">
          <ac:chgData name="Kamali Madineni" userId="b09f4d81d5d813e9" providerId="LiveId" clId="{C7418919-47A3-42F8-81E9-356CEBF5C262}" dt="2023-07-08T10:09:23.617" v="94" actId="207"/>
          <ac:spMkLst>
            <pc:docMk/>
            <pc:sldMk cId="1806764545" sldId="257"/>
            <ac:spMk id="4" creationId="{0B23FF47-4006-AE4C-4A86-C732318972D6}"/>
          </ac:spMkLst>
        </pc:spChg>
        <pc:spChg chg="add del mod">
          <ac:chgData name="Kamali Madineni" userId="b09f4d81d5d813e9" providerId="LiveId" clId="{C7418919-47A3-42F8-81E9-356CEBF5C262}" dt="2023-07-08T04:27:59.767" v="75" actId="931"/>
          <ac:spMkLst>
            <pc:docMk/>
            <pc:sldMk cId="1806764545" sldId="257"/>
            <ac:spMk id="8" creationId="{2C39278D-5574-8F83-E067-6E1D506C0344}"/>
          </ac:spMkLst>
        </pc:spChg>
        <pc:picChg chg="add del mod">
          <ac:chgData name="Kamali Madineni" userId="b09f4d81d5d813e9" providerId="LiveId" clId="{C7418919-47A3-42F8-81E9-356CEBF5C262}" dt="2023-07-08T04:27:37.714" v="74" actId="21"/>
          <ac:picMkLst>
            <pc:docMk/>
            <pc:sldMk cId="1806764545" sldId="257"/>
            <ac:picMk id="6" creationId="{B3B5B3B7-E6BD-97E2-59DD-A543A082AE13}"/>
          </ac:picMkLst>
        </pc:picChg>
        <pc:picChg chg="add mod">
          <ac:chgData name="Kamali Madineni" userId="b09f4d81d5d813e9" providerId="LiveId" clId="{C7418919-47A3-42F8-81E9-356CEBF5C262}" dt="2023-07-08T04:28:09.270" v="78" actId="1076"/>
          <ac:picMkLst>
            <pc:docMk/>
            <pc:sldMk cId="1806764545" sldId="257"/>
            <ac:picMk id="10" creationId="{66EDA564-8641-B6BF-D3DD-A33779E1E51F}"/>
          </ac:picMkLst>
        </pc:picChg>
      </pc:sldChg>
      <pc:sldChg chg="new del">
        <pc:chgData name="Kamali Madineni" userId="b09f4d81d5d813e9" providerId="LiveId" clId="{C7418919-47A3-42F8-81E9-356CEBF5C262}" dt="2023-07-08T10:14:05.395" v="98" actId="680"/>
        <pc:sldMkLst>
          <pc:docMk/>
          <pc:sldMk cId="1644308731" sldId="258"/>
        </pc:sldMkLst>
      </pc:sldChg>
      <pc:sldChg chg="new del">
        <pc:chgData name="Kamali Madineni" userId="b09f4d81d5d813e9" providerId="LiveId" clId="{C7418919-47A3-42F8-81E9-356CEBF5C262}" dt="2023-07-08T10:14:00.550" v="96" actId="680"/>
        <pc:sldMkLst>
          <pc:docMk/>
          <pc:sldMk cId="3775280782" sldId="258"/>
        </pc:sldMkLst>
      </pc:sldChg>
      <pc:sldChg chg="modSp new mod">
        <pc:chgData name="Kamali Madineni" userId="b09f4d81d5d813e9" providerId="LiveId" clId="{C7418919-47A3-42F8-81E9-356CEBF5C262}" dt="2023-07-08T10:17:29.139" v="191" actId="20577"/>
        <pc:sldMkLst>
          <pc:docMk/>
          <pc:sldMk cId="4070223668" sldId="258"/>
        </pc:sldMkLst>
        <pc:spChg chg="mod">
          <ac:chgData name="Kamali Madineni" userId="b09f4d81d5d813e9" providerId="LiveId" clId="{C7418919-47A3-42F8-81E9-356CEBF5C262}" dt="2023-07-08T10:14:42.005" v="109" actId="14100"/>
          <ac:spMkLst>
            <pc:docMk/>
            <pc:sldMk cId="4070223668" sldId="258"/>
            <ac:spMk id="2" creationId="{C7B7E1D0-5746-1135-E54F-B212FA9C940D}"/>
          </ac:spMkLst>
        </pc:spChg>
        <pc:spChg chg="mod">
          <ac:chgData name="Kamali Madineni" userId="b09f4d81d5d813e9" providerId="LiveId" clId="{C7418919-47A3-42F8-81E9-356CEBF5C262}" dt="2023-07-08T10:17:29.139" v="191" actId="20577"/>
          <ac:spMkLst>
            <pc:docMk/>
            <pc:sldMk cId="4070223668" sldId="258"/>
            <ac:spMk id="3" creationId="{F303A2DB-E8C6-E205-6E50-4698409AB7E7}"/>
          </ac:spMkLst>
        </pc:spChg>
      </pc:sldChg>
      <pc:sldChg chg="modSp new mod">
        <pc:chgData name="Kamali Madineni" userId="b09f4d81d5d813e9" providerId="LiveId" clId="{C7418919-47A3-42F8-81E9-356CEBF5C262}" dt="2023-07-08T10:27:10.635" v="379" actId="113"/>
        <pc:sldMkLst>
          <pc:docMk/>
          <pc:sldMk cId="1060008854" sldId="259"/>
        </pc:sldMkLst>
        <pc:spChg chg="mod">
          <ac:chgData name="Kamali Madineni" userId="b09f4d81d5d813e9" providerId="LiveId" clId="{C7418919-47A3-42F8-81E9-356CEBF5C262}" dt="2023-07-08T10:22:32.853" v="267" actId="14100"/>
          <ac:spMkLst>
            <pc:docMk/>
            <pc:sldMk cId="1060008854" sldId="259"/>
            <ac:spMk id="2" creationId="{793E0316-E768-75AC-5A00-703392E9FE75}"/>
          </ac:spMkLst>
        </pc:spChg>
        <pc:spChg chg="mod">
          <ac:chgData name="Kamali Madineni" userId="b09f4d81d5d813e9" providerId="LiveId" clId="{C7418919-47A3-42F8-81E9-356CEBF5C262}" dt="2023-07-08T10:27:10.635" v="379" actId="113"/>
          <ac:spMkLst>
            <pc:docMk/>
            <pc:sldMk cId="1060008854" sldId="259"/>
            <ac:spMk id="3" creationId="{210B1D6C-56ED-7EF0-E583-065C33207593}"/>
          </ac:spMkLst>
        </pc:spChg>
      </pc:sldChg>
      <pc:sldChg chg="modSp new del mod">
        <pc:chgData name="Kamali Madineni" userId="b09f4d81d5d813e9" providerId="LiveId" clId="{C7418919-47A3-42F8-81E9-356CEBF5C262}" dt="2023-07-08T10:21:14.022" v="205" actId="680"/>
        <pc:sldMkLst>
          <pc:docMk/>
          <pc:sldMk cId="1830585166" sldId="259"/>
        </pc:sldMkLst>
        <pc:spChg chg="mod">
          <ac:chgData name="Kamali Madineni" userId="b09f4d81d5d813e9" providerId="LiveId" clId="{C7418919-47A3-42F8-81E9-356CEBF5C262}" dt="2023-07-08T10:21:13.658" v="204" actId="14100"/>
          <ac:spMkLst>
            <pc:docMk/>
            <pc:sldMk cId="1830585166" sldId="259"/>
            <ac:spMk id="2" creationId="{5032DC3F-AAFE-ED7C-C7B0-B633DF036F85}"/>
          </ac:spMkLst>
        </pc:spChg>
        <pc:spChg chg="mod">
          <ac:chgData name="Kamali Madineni" userId="b09f4d81d5d813e9" providerId="LiveId" clId="{C7418919-47A3-42F8-81E9-356CEBF5C262}" dt="2023-07-08T10:21:13.024" v="202" actId="14100"/>
          <ac:spMkLst>
            <pc:docMk/>
            <pc:sldMk cId="1830585166" sldId="259"/>
            <ac:spMk id="3" creationId="{301932F5-4CEF-55B3-357B-735FD6AD2B33}"/>
          </ac:spMkLst>
        </pc:spChg>
      </pc:sldChg>
      <pc:sldChg chg="new del">
        <pc:chgData name="Kamali Madineni" userId="b09f4d81d5d813e9" providerId="LiveId" clId="{C7418919-47A3-42F8-81E9-356CEBF5C262}" dt="2023-07-08T10:20:18.422" v="193" actId="680"/>
        <pc:sldMkLst>
          <pc:docMk/>
          <pc:sldMk cId="2473192726" sldId="259"/>
        </pc:sldMkLst>
      </pc:sldChg>
      <pc:sldChg chg="modSp new mod">
        <pc:chgData name="Kamali Madineni" userId="b09f4d81d5d813e9" providerId="LiveId" clId="{C7418919-47A3-42F8-81E9-356CEBF5C262}" dt="2023-07-08T10:32:53.550" v="475" actId="114"/>
        <pc:sldMkLst>
          <pc:docMk/>
          <pc:sldMk cId="1992039232" sldId="260"/>
        </pc:sldMkLst>
        <pc:spChg chg="mod">
          <ac:chgData name="Kamali Madineni" userId="b09f4d81d5d813e9" providerId="LiveId" clId="{C7418919-47A3-42F8-81E9-356CEBF5C262}" dt="2023-07-08T10:32:53.550" v="475" actId="114"/>
          <ac:spMkLst>
            <pc:docMk/>
            <pc:sldMk cId="1992039232" sldId="260"/>
            <ac:spMk id="2" creationId="{589C8B41-87F1-EBC0-5911-ED34A4AE3CC9}"/>
          </ac:spMkLst>
        </pc:spChg>
        <pc:spChg chg="mod">
          <ac:chgData name="Kamali Madineni" userId="b09f4d81d5d813e9" providerId="LiveId" clId="{C7418919-47A3-42F8-81E9-356CEBF5C262}" dt="2023-07-08T10:30:44.265" v="432" actId="255"/>
          <ac:spMkLst>
            <pc:docMk/>
            <pc:sldMk cId="1992039232" sldId="260"/>
            <ac:spMk id="3" creationId="{FBE0D858-E8CE-46B4-0A50-85E0EE02A6AB}"/>
          </ac:spMkLst>
        </pc:spChg>
      </pc:sldChg>
      <pc:sldChg chg="modSp new mod">
        <pc:chgData name="Kamali Madineni" userId="b09f4d81d5d813e9" providerId="LiveId" clId="{C7418919-47A3-42F8-81E9-356CEBF5C262}" dt="2023-07-08T10:35:06.379" v="486" actId="255"/>
        <pc:sldMkLst>
          <pc:docMk/>
          <pc:sldMk cId="4130519654" sldId="261"/>
        </pc:sldMkLst>
        <pc:spChg chg="mod">
          <ac:chgData name="Kamali Madineni" userId="b09f4d81d5d813e9" providerId="LiveId" clId="{C7418919-47A3-42F8-81E9-356CEBF5C262}" dt="2023-07-08T10:32:46.517" v="473" actId="114"/>
          <ac:spMkLst>
            <pc:docMk/>
            <pc:sldMk cId="4130519654" sldId="261"/>
            <ac:spMk id="2" creationId="{00AC5E7D-81FE-7F00-1910-238140B8BCD6}"/>
          </ac:spMkLst>
        </pc:spChg>
        <pc:spChg chg="mod">
          <ac:chgData name="Kamali Madineni" userId="b09f4d81d5d813e9" providerId="LiveId" clId="{C7418919-47A3-42F8-81E9-356CEBF5C262}" dt="2023-07-08T10:35:06.379" v="486" actId="255"/>
          <ac:spMkLst>
            <pc:docMk/>
            <pc:sldMk cId="4130519654" sldId="261"/>
            <ac:spMk id="3" creationId="{D926BC74-B349-DCED-1F70-D1C902EE351B}"/>
          </ac:spMkLst>
        </pc:spChg>
      </pc:sldChg>
      <pc:sldChg chg="modSp new mod">
        <pc:chgData name="Kamali Madineni" userId="b09f4d81d5d813e9" providerId="LiveId" clId="{C7418919-47A3-42F8-81E9-356CEBF5C262}" dt="2023-07-08T10:43:56.785" v="522" actId="255"/>
        <pc:sldMkLst>
          <pc:docMk/>
          <pc:sldMk cId="1629776723" sldId="262"/>
        </pc:sldMkLst>
        <pc:spChg chg="mod">
          <ac:chgData name="Kamali Madineni" userId="b09f4d81d5d813e9" providerId="LiveId" clId="{C7418919-47A3-42F8-81E9-356CEBF5C262}" dt="2023-07-08T10:42:21.967" v="510" actId="20577"/>
          <ac:spMkLst>
            <pc:docMk/>
            <pc:sldMk cId="1629776723" sldId="262"/>
            <ac:spMk id="2" creationId="{06CAC3F1-7D8F-A0FE-223B-3B46D7BFF048}"/>
          </ac:spMkLst>
        </pc:spChg>
        <pc:spChg chg="mod">
          <ac:chgData name="Kamali Madineni" userId="b09f4d81d5d813e9" providerId="LiveId" clId="{C7418919-47A3-42F8-81E9-356CEBF5C262}" dt="2023-07-08T10:43:56.785" v="522" actId="255"/>
          <ac:spMkLst>
            <pc:docMk/>
            <pc:sldMk cId="1629776723" sldId="262"/>
            <ac:spMk id="3" creationId="{3FAE25F2-A429-E905-A951-8F1CAE7A6C53}"/>
          </ac:spMkLst>
        </pc:spChg>
      </pc:sldChg>
      <pc:sldChg chg="modSp new mod">
        <pc:chgData name="Kamali Madineni" userId="b09f4d81d5d813e9" providerId="LiveId" clId="{C7418919-47A3-42F8-81E9-356CEBF5C262}" dt="2023-07-08T10:49:14.600" v="713" actId="27636"/>
        <pc:sldMkLst>
          <pc:docMk/>
          <pc:sldMk cId="4268892982" sldId="263"/>
        </pc:sldMkLst>
        <pc:spChg chg="mod">
          <ac:chgData name="Kamali Madineni" userId="b09f4d81d5d813e9" providerId="LiveId" clId="{C7418919-47A3-42F8-81E9-356CEBF5C262}" dt="2023-07-08T10:47:05.470" v="536" actId="114"/>
          <ac:spMkLst>
            <pc:docMk/>
            <pc:sldMk cId="4268892982" sldId="263"/>
            <ac:spMk id="2" creationId="{1AA7D79F-EC0D-656D-5503-98DF08B15D6A}"/>
          </ac:spMkLst>
        </pc:spChg>
        <pc:spChg chg="mod">
          <ac:chgData name="Kamali Madineni" userId="b09f4d81d5d813e9" providerId="LiveId" clId="{C7418919-47A3-42F8-81E9-356CEBF5C262}" dt="2023-07-08T10:49:14.600" v="713" actId="27636"/>
          <ac:spMkLst>
            <pc:docMk/>
            <pc:sldMk cId="4268892982" sldId="263"/>
            <ac:spMk id="3" creationId="{AE7D1222-A1F1-79D1-A3CC-FE8A48DC0B5B}"/>
          </ac:spMkLst>
        </pc:spChg>
      </pc:sldChg>
      <pc:sldChg chg="addSp delSp modSp new mod">
        <pc:chgData name="Kamali Madineni" userId="b09f4d81d5d813e9" providerId="LiveId" clId="{C7418919-47A3-42F8-81E9-356CEBF5C262}" dt="2023-07-08T10:56:57.504" v="766" actId="255"/>
        <pc:sldMkLst>
          <pc:docMk/>
          <pc:sldMk cId="3199251229" sldId="264"/>
        </pc:sldMkLst>
        <pc:spChg chg="mod">
          <ac:chgData name="Kamali Madineni" userId="b09f4d81d5d813e9" providerId="LiveId" clId="{C7418919-47A3-42F8-81E9-356CEBF5C262}" dt="2023-07-08T10:52:12.052" v="729" actId="1076"/>
          <ac:spMkLst>
            <pc:docMk/>
            <pc:sldMk cId="3199251229" sldId="264"/>
            <ac:spMk id="2" creationId="{2475B87A-01EC-5B5E-D8BF-1D14E913EB88}"/>
          </ac:spMkLst>
        </pc:spChg>
        <pc:spChg chg="del">
          <ac:chgData name="Kamali Madineni" userId="b09f4d81d5d813e9" providerId="LiveId" clId="{C7418919-47A3-42F8-81E9-356CEBF5C262}" dt="2023-07-08T10:55:11.326" v="731" actId="931"/>
          <ac:spMkLst>
            <pc:docMk/>
            <pc:sldMk cId="3199251229" sldId="264"/>
            <ac:spMk id="3" creationId="{0FE9AEF9-32F1-3BE0-FF19-6DAD0BD2E03D}"/>
          </ac:spMkLst>
        </pc:spChg>
        <pc:spChg chg="mod">
          <ac:chgData name="Kamali Madineni" userId="b09f4d81d5d813e9" providerId="LiveId" clId="{C7418919-47A3-42F8-81E9-356CEBF5C262}" dt="2023-07-08T10:56:57.504" v="766" actId="255"/>
          <ac:spMkLst>
            <pc:docMk/>
            <pc:sldMk cId="3199251229" sldId="264"/>
            <ac:spMk id="4" creationId="{3B7A5DFF-1A53-2410-289A-55AEE6BB8031}"/>
          </ac:spMkLst>
        </pc:spChg>
        <pc:picChg chg="add mod">
          <ac:chgData name="Kamali Madineni" userId="b09f4d81d5d813e9" providerId="LiveId" clId="{C7418919-47A3-42F8-81E9-356CEBF5C262}" dt="2023-07-08T10:55:23.510" v="735" actId="1076"/>
          <ac:picMkLst>
            <pc:docMk/>
            <pc:sldMk cId="3199251229" sldId="264"/>
            <ac:picMk id="6" creationId="{2C7A2E71-FD1A-4164-2BB2-86E58AA3BFDA}"/>
          </ac:picMkLst>
        </pc:picChg>
      </pc:sldChg>
      <pc:sldChg chg="modSp new mod">
        <pc:chgData name="Kamali Madineni" userId="b09f4d81d5d813e9" providerId="LiveId" clId="{C7418919-47A3-42F8-81E9-356CEBF5C262}" dt="2023-07-08T11:58:25.427" v="1079" actId="20577"/>
        <pc:sldMkLst>
          <pc:docMk/>
          <pc:sldMk cId="582424879" sldId="265"/>
        </pc:sldMkLst>
        <pc:spChg chg="mod">
          <ac:chgData name="Kamali Madineni" userId="b09f4d81d5d813e9" providerId="LiveId" clId="{C7418919-47A3-42F8-81E9-356CEBF5C262}" dt="2023-07-08T11:24:34.868" v="774" actId="5793"/>
          <ac:spMkLst>
            <pc:docMk/>
            <pc:sldMk cId="582424879" sldId="265"/>
            <ac:spMk id="2" creationId="{B168428B-0247-4FEF-0369-A94A1CF83C46}"/>
          </ac:spMkLst>
        </pc:spChg>
        <pc:spChg chg="mod">
          <ac:chgData name="Kamali Madineni" userId="b09f4d81d5d813e9" providerId="LiveId" clId="{C7418919-47A3-42F8-81E9-356CEBF5C262}" dt="2023-07-08T11:58:25.427" v="1079" actId="20577"/>
          <ac:spMkLst>
            <pc:docMk/>
            <pc:sldMk cId="582424879" sldId="265"/>
            <ac:spMk id="3" creationId="{5CD65953-E28B-21B3-8BCD-6A41D26D4765}"/>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36E617F-4A37-42E6-BB1F-E11DBC60325E}" type="datetimeFigureOut">
              <a:rPr lang="en-IN" smtClean="0"/>
              <a:t>08-07-2023</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6989C88D-19A5-4357-AD5A-AEACE5B6A77B}" type="slidenum">
              <a:rPr lang="en-IN" smtClean="0"/>
              <a:t>‹#›</a:t>
            </a:fld>
            <a:endParaRPr lang="en-IN"/>
          </a:p>
        </p:txBody>
      </p:sp>
    </p:spTree>
    <p:extLst>
      <p:ext uri="{BB962C8B-B14F-4D97-AF65-F5344CB8AC3E}">
        <p14:creationId xmlns:p14="http://schemas.microsoft.com/office/powerpoint/2010/main" val="347581109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6E617F-4A37-42E6-BB1F-E11DBC60325E}" type="datetimeFigureOut">
              <a:rPr lang="en-IN" smtClean="0"/>
              <a:t>08-07-2023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89C88D-19A5-4357-AD5A-AEACE5B6A77B}" type="slidenum">
              <a:rPr lang="en-IN" smtClean="0"/>
              <a:t>‹#›</a:t>
            </a:fld>
            <a:endParaRPr lang="en-IN"/>
          </a:p>
        </p:txBody>
      </p:sp>
    </p:spTree>
    <p:extLst>
      <p:ext uri="{BB962C8B-B14F-4D97-AF65-F5344CB8AC3E}">
        <p14:creationId xmlns:p14="http://schemas.microsoft.com/office/powerpoint/2010/main" val="526029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6E617F-4A37-42E6-BB1F-E11DBC60325E}" type="datetimeFigureOut">
              <a:rPr lang="en-IN" smtClean="0"/>
              <a:t>08-07-2023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89C88D-19A5-4357-AD5A-AEACE5B6A77B}" type="slidenum">
              <a:rPr lang="en-IN" smtClean="0"/>
              <a:t>‹#›</a:t>
            </a:fld>
            <a:endParaRPr lang="en-IN"/>
          </a:p>
        </p:txBody>
      </p:sp>
    </p:spTree>
    <p:extLst>
      <p:ext uri="{BB962C8B-B14F-4D97-AF65-F5344CB8AC3E}">
        <p14:creationId xmlns:p14="http://schemas.microsoft.com/office/powerpoint/2010/main" val="20103863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6E617F-4A37-42E6-BB1F-E11DBC60325E}" type="datetimeFigureOut">
              <a:rPr lang="en-IN" smtClean="0"/>
              <a:t>08-07-2023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89C88D-19A5-4357-AD5A-AEACE5B6A77B}" type="slidenum">
              <a:rPr lang="en-IN" smtClean="0"/>
              <a:t>‹#›</a:t>
            </a:fld>
            <a:endParaRPr lang="en-IN"/>
          </a:p>
        </p:txBody>
      </p:sp>
    </p:spTree>
    <p:extLst>
      <p:ext uri="{BB962C8B-B14F-4D97-AF65-F5344CB8AC3E}">
        <p14:creationId xmlns:p14="http://schemas.microsoft.com/office/powerpoint/2010/main" val="1405457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6E617F-4A37-42E6-BB1F-E11DBC60325E}" type="datetimeFigureOut">
              <a:rPr lang="en-IN" smtClean="0"/>
              <a:t>08-07-2023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89C88D-19A5-4357-AD5A-AEACE5B6A77B}" type="slidenum">
              <a:rPr lang="en-IN" smtClean="0"/>
              <a:t>‹#›</a:t>
            </a:fld>
            <a:endParaRPr lang="en-IN"/>
          </a:p>
        </p:txBody>
      </p:sp>
    </p:spTree>
    <p:extLst>
      <p:ext uri="{BB962C8B-B14F-4D97-AF65-F5344CB8AC3E}">
        <p14:creationId xmlns:p14="http://schemas.microsoft.com/office/powerpoint/2010/main" val="38489001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6E617F-4A37-42E6-BB1F-E11DBC60325E}" type="datetimeFigureOut">
              <a:rPr lang="en-IN" smtClean="0"/>
              <a:t>08-07-2023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89C88D-19A5-4357-AD5A-AEACE5B6A77B}" type="slidenum">
              <a:rPr lang="en-IN" smtClean="0"/>
              <a:t>‹#›</a:t>
            </a:fld>
            <a:endParaRPr lang="en-IN"/>
          </a:p>
        </p:txBody>
      </p:sp>
    </p:spTree>
    <p:extLst>
      <p:ext uri="{BB962C8B-B14F-4D97-AF65-F5344CB8AC3E}">
        <p14:creationId xmlns:p14="http://schemas.microsoft.com/office/powerpoint/2010/main" val="29987803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6E617F-4A37-42E6-BB1F-E11DBC60325E}" type="datetimeFigureOut">
              <a:rPr lang="en-IN" smtClean="0"/>
              <a:t>08-07-2023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89C88D-19A5-4357-AD5A-AEACE5B6A77B}" type="slidenum">
              <a:rPr lang="en-IN" smtClean="0"/>
              <a:t>‹#›</a:t>
            </a:fld>
            <a:endParaRPr lang="en-IN"/>
          </a:p>
        </p:txBody>
      </p:sp>
    </p:spTree>
    <p:extLst>
      <p:ext uri="{BB962C8B-B14F-4D97-AF65-F5344CB8AC3E}">
        <p14:creationId xmlns:p14="http://schemas.microsoft.com/office/powerpoint/2010/main" val="18216258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6E617F-4A37-42E6-BB1F-E11DBC60325E}" type="datetimeFigureOut">
              <a:rPr lang="en-IN" smtClean="0"/>
              <a:t>08-07-2023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89C88D-19A5-4357-AD5A-AEACE5B6A77B}"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6538031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6E617F-4A37-42E6-BB1F-E11DBC60325E}" type="datetimeFigureOut">
              <a:rPr lang="en-IN" smtClean="0"/>
              <a:t>08-07-2023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89C88D-19A5-4357-AD5A-AEACE5B6A77B}" type="slidenum">
              <a:rPr lang="en-IN" smtClean="0"/>
              <a:t>‹#›</a:t>
            </a:fld>
            <a:endParaRPr lang="en-IN"/>
          </a:p>
        </p:txBody>
      </p:sp>
    </p:spTree>
    <p:extLst>
      <p:ext uri="{BB962C8B-B14F-4D97-AF65-F5344CB8AC3E}">
        <p14:creationId xmlns:p14="http://schemas.microsoft.com/office/powerpoint/2010/main" val="1655859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6E617F-4A37-42E6-BB1F-E11DBC60325E}" type="datetimeFigureOut">
              <a:rPr lang="en-IN" smtClean="0"/>
              <a:t>08-07-2023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89C88D-19A5-4357-AD5A-AEACE5B6A77B}" type="slidenum">
              <a:rPr lang="en-IN" smtClean="0"/>
              <a:t>‹#›</a:t>
            </a:fld>
            <a:endParaRPr lang="en-IN"/>
          </a:p>
        </p:txBody>
      </p:sp>
    </p:spTree>
    <p:extLst>
      <p:ext uri="{BB962C8B-B14F-4D97-AF65-F5344CB8AC3E}">
        <p14:creationId xmlns:p14="http://schemas.microsoft.com/office/powerpoint/2010/main" val="2389779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6E617F-4A37-42E6-BB1F-E11DBC60325E}" type="datetimeFigureOut">
              <a:rPr lang="en-IN" smtClean="0"/>
              <a:t>08-07-2023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89C88D-19A5-4357-AD5A-AEACE5B6A77B}" type="slidenum">
              <a:rPr lang="en-IN" smtClean="0"/>
              <a:t>‹#›</a:t>
            </a:fld>
            <a:endParaRPr lang="en-IN"/>
          </a:p>
        </p:txBody>
      </p:sp>
    </p:spTree>
    <p:extLst>
      <p:ext uri="{BB962C8B-B14F-4D97-AF65-F5344CB8AC3E}">
        <p14:creationId xmlns:p14="http://schemas.microsoft.com/office/powerpoint/2010/main" val="2074932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6E617F-4A37-42E6-BB1F-E11DBC60325E}" type="datetimeFigureOut">
              <a:rPr lang="en-IN" smtClean="0"/>
              <a:t>08-07-2023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89C88D-19A5-4357-AD5A-AEACE5B6A77B}" type="slidenum">
              <a:rPr lang="en-IN" smtClean="0"/>
              <a:t>‹#›</a:t>
            </a:fld>
            <a:endParaRPr lang="en-IN"/>
          </a:p>
        </p:txBody>
      </p:sp>
    </p:spTree>
    <p:extLst>
      <p:ext uri="{BB962C8B-B14F-4D97-AF65-F5344CB8AC3E}">
        <p14:creationId xmlns:p14="http://schemas.microsoft.com/office/powerpoint/2010/main" val="3972528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6E617F-4A37-42E6-BB1F-E11DBC60325E}" type="datetimeFigureOut">
              <a:rPr lang="en-IN" smtClean="0"/>
              <a:t>08-07-2023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989C88D-19A5-4357-AD5A-AEACE5B6A77B}" type="slidenum">
              <a:rPr lang="en-IN" smtClean="0"/>
              <a:t>‹#›</a:t>
            </a:fld>
            <a:endParaRPr lang="en-IN"/>
          </a:p>
        </p:txBody>
      </p:sp>
    </p:spTree>
    <p:extLst>
      <p:ext uri="{BB962C8B-B14F-4D97-AF65-F5344CB8AC3E}">
        <p14:creationId xmlns:p14="http://schemas.microsoft.com/office/powerpoint/2010/main" val="437489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6E617F-4A37-42E6-BB1F-E11DBC60325E}" type="datetimeFigureOut">
              <a:rPr lang="en-IN" smtClean="0"/>
              <a:t>08-07-2023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989C88D-19A5-4357-AD5A-AEACE5B6A77B}" type="slidenum">
              <a:rPr lang="en-IN" smtClean="0"/>
              <a:t>‹#›</a:t>
            </a:fld>
            <a:endParaRPr lang="en-IN"/>
          </a:p>
        </p:txBody>
      </p:sp>
    </p:spTree>
    <p:extLst>
      <p:ext uri="{BB962C8B-B14F-4D97-AF65-F5344CB8AC3E}">
        <p14:creationId xmlns:p14="http://schemas.microsoft.com/office/powerpoint/2010/main" val="2806348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36E617F-4A37-42E6-BB1F-E11DBC60325E}" type="datetimeFigureOut">
              <a:rPr lang="en-IN" smtClean="0"/>
              <a:t>08-07-2023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989C88D-19A5-4357-AD5A-AEACE5B6A77B}" type="slidenum">
              <a:rPr lang="en-IN" smtClean="0"/>
              <a:t>‹#›</a:t>
            </a:fld>
            <a:endParaRPr lang="en-IN"/>
          </a:p>
        </p:txBody>
      </p:sp>
    </p:spTree>
    <p:extLst>
      <p:ext uri="{BB962C8B-B14F-4D97-AF65-F5344CB8AC3E}">
        <p14:creationId xmlns:p14="http://schemas.microsoft.com/office/powerpoint/2010/main" val="508318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6E617F-4A37-42E6-BB1F-E11DBC60325E}" type="datetimeFigureOut">
              <a:rPr lang="en-IN" smtClean="0"/>
              <a:t>08-07-2023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89C88D-19A5-4357-AD5A-AEACE5B6A77B}" type="slidenum">
              <a:rPr lang="en-IN" smtClean="0"/>
              <a:t>‹#›</a:t>
            </a:fld>
            <a:endParaRPr lang="en-IN"/>
          </a:p>
        </p:txBody>
      </p:sp>
    </p:spTree>
    <p:extLst>
      <p:ext uri="{BB962C8B-B14F-4D97-AF65-F5344CB8AC3E}">
        <p14:creationId xmlns:p14="http://schemas.microsoft.com/office/powerpoint/2010/main" val="2395834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6E617F-4A37-42E6-BB1F-E11DBC60325E}" type="datetimeFigureOut">
              <a:rPr lang="en-IN" smtClean="0"/>
              <a:t>08-07-2023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89C88D-19A5-4357-AD5A-AEACE5B6A77B}" type="slidenum">
              <a:rPr lang="en-IN" smtClean="0"/>
              <a:t>‹#›</a:t>
            </a:fld>
            <a:endParaRPr lang="en-IN"/>
          </a:p>
        </p:txBody>
      </p:sp>
    </p:spTree>
    <p:extLst>
      <p:ext uri="{BB962C8B-B14F-4D97-AF65-F5344CB8AC3E}">
        <p14:creationId xmlns:p14="http://schemas.microsoft.com/office/powerpoint/2010/main" val="1691739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36E617F-4A37-42E6-BB1F-E11DBC60325E}" type="datetimeFigureOut">
              <a:rPr lang="en-IN" smtClean="0"/>
              <a:t>08-07-2023</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89C88D-19A5-4357-AD5A-AEACE5B6A77B}" type="slidenum">
              <a:rPr lang="en-IN" smtClean="0"/>
              <a:t>‹#›</a:t>
            </a:fld>
            <a:endParaRPr lang="en-IN"/>
          </a:p>
        </p:txBody>
      </p:sp>
    </p:spTree>
    <p:extLst>
      <p:ext uri="{BB962C8B-B14F-4D97-AF65-F5344CB8AC3E}">
        <p14:creationId xmlns:p14="http://schemas.microsoft.com/office/powerpoint/2010/main" val="146452755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mailto:madinenikamali@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ieeexplore.ieee.org/document/8187348" TargetMode="External"/><Relationship Id="rId2" Type="http://schemas.openxmlformats.org/officeDocument/2006/relationships/hyperlink" Target="https://github.com/madinenikamali/image.gi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F9D13-D473-916F-6D72-2A76F9CDC1BD}"/>
              </a:ext>
            </a:extLst>
          </p:cNvPr>
          <p:cNvSpPr>
            <a:spLocks noGrp="1"/>
          </p:cNvSpPr>
          <p:nvPr>
            <p:ph type="ctrTitle"/>
          </p:nvPr>
        </p:nvSpPr>
        <p:spPr>
          <a:xfrm>
            <a:off x="625642" y="1790299"/>
            <a:ext cx="10534483" cy="875899"/>
          </a:xfrm>
        </p:spPr>
        <p:txBody>
          <a:bodyPr/>
          <a:lstStyle/>
          <a:p>
            <a:pPr algn="l"/>
            <a:r>
              <a:rPr lang="en-IN" dirty="0"/>
              <a:t>STUDENT DETAILS:</a:t>
            </a:r>
          </a:p>
        </p:txBody>
      </p:sp>
      <p:sp>
        <p:nvSpPr>
          <p:cNvPr id="3" name="Subtitle 2">
            <a:extLst>
              <a:ext uri="{FF2B5EF4-FFF2-40B4-BE49-F238E27FC236}">
                <a16:creationId xmlns:a16="http://schemas.microsoft.com/office/drawing/2014/main" id="{EF34A5DB-84E3-0E59-0936-CE6BD85A2EDB}"/>
              </a:ext>
            </a:extLst>
          </p:cNvPr>
          <p:cNvSpPr>
            <a:spLocks noGrp="1"/>
          </p:cNvSpPr>
          <p:nvPr>
            <p:ph type="subTitle" idx="1"/>
          </p:nvPr>
        </p:nvSpPr>
        <p:spPr>
          <a:xfrm>
            <a:off x="625642" y="3339966"/>
            <a:ext cx="10534483" cy="2935706"/>
          </a:xfrm>
        </p:spPr>
        <p:txBody>
          <a:bodyPr/>
          <a:lstStyle/>
          <a:p>
            <a:pPr algn="l"/>
            <a:r>
              <a:rPr lang="en-IN" dirty="0"/>
              <a:t>Name                           : Madineni Kamali U</a:t>
            </a:r>
          </a:p>
          <a:p>
            <a:pPr algn="l"/>
            <a:r>
              <a:rPr lang="en-IN" dirty="0"/>
              <a:t>Skill build email id: </a:t>
            </a:r>
            <a:r>
              <a:rPr lang="en-IN" dirty="0">
                <a:hlinkClick r:id="rId2"/>
              </a:rPr>
              <a:t>madinenikamali@gmail.com</a:t>
            </a:r>
            <a:endParaRPr lang="en-IN" dirty="0"/>
          </a:p>
          <a:p>
            <a:pPr algn="l"/>
            <a:r>
              <a:rPr lang="en-IN" dirty="0"/>
              <a:t>College name          : </a:t>
            </a:r>
            <a:r>
              <a:rPr lang="en-IN" dirty="0" err="1"/>
              <a:t>annamacharya</a:t>
            </a:r>
            <a:r>
              <a:rPr lang="en-IN"/>
              <a:t> institute </a:t>
            </a:r>
            <a:r>
              <a:rPr lang="en-IN" dirty="0"/>
              <a:t>of technology and sciences , </a:t>
            </a:r>
            <a:r>
              <a:rPr lang="en-IN" dirty="0" err="1"/>
              <a:t>tirupathi</a:t>
            </a:r>
            <a:endParaRPr lang="en-IN" dirty="0"/>
          </a:p>
          <a:p>
            <a:pPr algn="l"/>
            <a:r>
              <a:rPr lang="en-IN" dirty="0"/>
              <a:t>College state           :</a:t>
            </a:r>
            <a:r>
              <a:rPr lang="en-IN" dirty="0" err="1"/>
              <a:t>andhra</a:t>
            </a:r>
            <a:r>
              <a:rPr lang="en-IN" dirty="0"/>
              <a:t> </a:t>
            </a:r>
            <a:r>
              <a:rPr lang="en-IN" dirty="0" err="1"/>
              <a:t>pradesh</a:t>
            </a:r>
            <a:endParaRPr lang="en-IN" dirty="0"/>
          </a:p>
          <a:p>
            <a:pPr algn="l"/>
            <a:r>
              <a:rPr lang="en-IN" dirty="0"/>
              <a:t>Internship domain  : artificial intelligence [9/6/2023 - 6/7/2023]</a:t>
            </a:r>
          </a:p>
          <a:p>
            <a:pPr algn="l"/>
            <a:endParaRPr lang="en-IN" dirty="0"/>
          </a:p>
          <a:p>
            <a:pPr algn="l"/>
            <a:endParaRPr lang="en-IN" dirty="0"/>
          </a:p>
        </p:txBody>
      </p:sp>
      <p:pic>
        <p:nvPicPr>
          <p:cNvPr id="6" name="Picture 5">
            <a:extLst>
              <a:ext uri="{FF2B5EF4-FFF2-40B4-BE49-F238E27FC236}">
                <a16:creationId xmlns:a16="http://schemas.microsoft.com/office/drawing/2014/main" id="{27D3DD08-674F-0EE5-0959-757B4A24AF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95307" y="1147770"/>
            <a:ext cx="1889144" cy="2281230"/>
          </a:xfrm>
          <a:prstGeom prst="rect">
            <a:avLst/>
          </a:prstGeom>
        </p:spPr>
      </p:pic>
    </p:spTree>
    <p:extLst>
      <p:ext uri="{BB962C8B-B14F-4D97-AF65-F5344CB8AC3E}">
        <p14:creationId xmlns:p14="http://schemas.microsoft.com/office/powerpoint/2010/main" val="3609127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8428B-0247-4FEF-0369-A94A1CF83C46}"/>
              </a:ext>
            </a:extLst>
          </p:cNvPr>
          <p:cNvSpPr>
            <a:spLocks noGrp="1"/>
          </p:cNvSpPr>
          <p:nvPr>
            <p:ph type="title"/>
          </p:nvPr>
        </p:nvSpPr>
        <p:spPr/>
        <p:txBody>
          <a:bodyPr/>
          <a:lstStyle/>
          <a:p>
            <a:r>
              <a:rPr lang="en-US" dirty="0"/>
              <a:t>Links:</a:t>
            </a:r>
            <a:endParaRPr lang="en-IN" dirty="0"/>
          </a:p>
        </p:txBody>
      </p:sp>
      <p:sp>
        <p:nvSpPr>
          <p:cNvPr id="3" name="Content Placeholder 2">
            <a:extLst>
              <a:ext uri="{FF2B5EF4-FFF2-40B4-BE49-F238E27FC236}">
                <a16:creationId xmlns:a16="http://schemas.microsoft.com/office/drawing/2014/main" id="{5CD65953-E28B-21B3-8BCD-6A41D26D4765}"/>
              </a:ext>
            </a:extLst>
          </p:cNvPr>
          <p:cNvSpPr>
            <a:spLocks noGrp="1"/>
          </p:cNvSpPr>
          <p:nvPr>
            <p:ph idx="1"/>
          </p:nvPr>
        </p:nvSpPr>
        <p:spPr>
          <a:xfrm>
            <a:off x="685801" y="2142067"/>
            <a:ext cx="10131425" cy="2044921"/>
          </a:xfrm>
        </p:spPr>
        <p:txBody>
          <a:bodyPr>
            <a:normAutofit/>
          </a:bodyPr>
          <a:lstStyle/>
          <a:p>
            <a:r>
              <a:rPr lang="en-US" sz="2400" dirty="0"/>
              <a:t>GitHub: </a:t>
            </a:r>
            <a:r>
              <a:rPr lang="en-US" sz="2400" dirty="0">
                <a:hlinkClick r:id="rId2"/>
              </a:rPr>
              <a:t>https://github.com/madinenikamali/image.git</a:t>
            </a:r>
            <a:endParaRPr lang="en-US" sz="2400" dirty="0"/>
          </a:p>
          <a:p>
            <a:endParaRPr lang="en-US" sz="2400" dirty="0"/>
          </a:p>
          <a:p>
            <a:r>
              <a:rPr lang="en-US" sz="2400" dirty="0"/>
              <a:t>Website: </a:t>
            </a:r>
            <a:r>
              <a:rPr lang="en-US" sz="2400" dirty="0">
                <a:hlinkClick r:id="rId3"/>
              </a:rPr>
              <a:t>https://ieeexplore.ieee.org/document/8187348</a:t>
            </a:r>
            <a:endParaRPr lang="en-US" sz="2400" dirty="0"/>
          </a:p>
          <a:p>
            <a:endParaRPr lang="en-US" sz="2400" dirty="0"/>
          </a:p>
          <a:p>
            <a:endParaRPr lang="en-IN" sz="2400" dirty="0"/>
          </a:p>
        </p:txBody>
      </p:sp>
    </p:spTree>
    <p:extLst>
      <p:ext uri="{BB962C8B-B14F-4D97-AF65-F5344CB8AC3E}">
        <p14:creationId xmlns:p14="http://schemas.microsoft.com/office/powerpoint/2010/main" val="582424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268BA-DAFE-6DB1-4114-DA5814B03687}"/>
              </a:ext>
            </a:extLst>
          </p:cNvPr>
          <p:cNvSpPr>
            <a:spLocks noGrp="1"/>
          </p:cNvSpPr>
          <p:nvPr>
            <p:ph type="title"/>
          </p:nvPr>
        </p:nvSpPr>
        <p:spPr>
          <a:xfrm>
            <a:off x="685800" y="1058780"/>
            <a:ext cx="6164653" cy="1219200"/>
          </a:xfrm>
        </p:spPr>
        <p:txBody>
          <a:bodyPr>
            <a:normAutofit/>
          </a:bodyPr>
          <a:lstStyle/>
          <a:p>
            <a:r>
              <a:rPr lang="en-IN" sz="3200" b="1" i="1" dirty="0"/>
              <a:t>Object recognition in image processing:</a:t>
            </a:r>
            <a:endParaRPr lang="en-IN" sz="3200" dirty="0"/>
          </a:p>
        </p:txBody>
      </p:sp>
      <p:sp>
        <p:nvSpPr>
          <p:cNvPr id="4" name="Text Placeholder 3">
            <a:extLst>
              <a:ext uri="{FF2B5EF4-FFF2-40B4-BE49-F238E27FC236}">
                <a16:creationId xmlns:a16="http://schemas.microsoft.com/office/drawing/2014/main" id="{0B23FF47-4006-AE4C-4A86-C732318972D6}"/>
              </a:ext>
            </a:extLst>
          </p:cNvPr>
          <p:cNvSpPr>
            <a:spLocks noGrp="1"/>
          </p:cNvSpPr>
          <p:nvPr>
            <p:ph type="body" sz="half" idx="2"/>
          </p:nvPr>
        </p:nvSpPr>
        <p:spPr>
          <a:xfrm>
            <a:off x="685800" y="2438400"/>
            <a:ext cx="6164653" cy="3360820"/>
          </a:xfrm>
        </p:spPr>
        <p:txBody>
          <a:bodyPr>
            <a:normAutofit fontScale="92500" lnSpcReduction="10000"/>
          </a:bodyPr>
          <a:lstStyle/>
          <a:p>
            <a:r>
              <a:rPr lang="en-US" sz="2800" b="0" i="0" dirty="0">
                <a:solidFill>
                  <a:schemeClr val="tx1">
                    <a:lumMod val="95000"/>
                  </a:schemeClr>
                </a:solidFill>
                <a:effectLst/>
                <a:latin typeface="Roboto" panose="02000000000000000000" pitchFamily="2" charset="0"/>
              </a:rPr>
              <a:t>Object recognition is a computer vision technique used to identify, locate, and classify objects in digital images or real-life scenarios. It is an applied artificial intelligence approach that repurposes a computer as an object detector so it can scan an image or video from the real world.</a:t>
            </a:r>
          </a:p>
          <a:p>
            <a:endParaRPr lang="en-IN" sz="2800" b="1" i="1" dirty="0"/>
          </a:p>
        </p:txBody>
      </p:sp>
      <p:sp>
        <p:nvSpPr>
          <p:cNvPr id="14" name="Picture Placeholder 13">
            <a:extLst>
              <a:ext uri="{FF2B5EF4-FFF2-40B4-BE49-F238E27FC236}">
                <a16:creationId xmlns:a16="http://schemas.microsoft.com/office/drawing/2014/main" id="{75E7B477-0D62-144E-342A-1885739B87EF}"/>
              </a:ext>
            </a:extLst>
          </p:cNvPr>
          <p:cNvSpPr>
            <a:spLocks noGrp="1"/>
          </p:cNvSpPr>
          <p:nvPr>
            <p:ph type="pic" idx="1"/>
          </p:nvPr>
        </p:nvSpPr>
        <p:spPr/>
      </p:sp>
    </p:spTree>
    <p:extLst>
      <p:ext uri="{BB962C8B-B14F-4D97-AF65-F5344CB8AC3E}">
        <p14:creationId xmlns:p14="http://schemas.microsoft.com/office/powerpoint/2010/main" val="1806764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7E1D0-5746-1135-E54F-B212FA9C940D}"/>
              </a:ext>
            </a:extLst>
          </p:cNvPr>
          <p:cNvSpPr>
            <a:spLocks noGrp="1"/>
          </p:cNvSpPr>
          <p:nvPr>
            <p:ph type="title"/>
          </p:nvPr>
        </p:nvSpPr>
        <p:spPr>
          <a:xfrm>
            <a:off x="685801" y="609601"/>
            <a:ext cx="10131427" cy="930441"/>
          </a:xfrm>
        </p:spPr>
        <p:txBody>
          <a:bodyPr/>
          <a:lstStyle/>
          <a:p>
            <a:r>
              <a:rPr lang="en-US" b="1" i="1" dirty="0"/>
              <a:t>AGENDA:</a:t>
            </a:r>
            <a:endParaRPr lang="en-IN" b="1" i="1" dirty="0"/>
          </a:p>
        </p:txBody>
      </p:sp>
      <p:sp>
        <p:nvSpPr>
          <p:cNvPr id="3" name="Text Placeholder 2">
            <a:extLst>
              <a:ext uri="{FF2B5EF4-FFF2-40B4-BE49-F238E27FC236}">
                <a16:creationId xmlns:a16="http://schemas.microsoft.com/office/drawing/2014/main" id="{F303A2DB-E8C6-E205-6E50-4698409AB7E7}"/>
              </a:ext>
            </a:extLst>
          </p:cNvPr>
          <p:cNvSpPr>
            <a:spLocks noGrp="1"/>
          </p:cNvSpPr>
          <p:nvPr>
            <p:ph type="body" idx="1"/>
          </p:nvPr>
        </p:nvSpPr>
        <p:spPr>
          <a:xfrm>
            <a:off x="685800" y="1540042"/>
            <a:ext cx="10131428" cy="4251158"/>
          </a:xfrm>
        </p:spPr>
        <p:txBody>
          <a:bodyPr>
            <a:normAutofit/>
          </a:bodyPr>
          <a:lstStyle/>
          <a:p>
            <a:pPr marL="342900" indent="-342900">
              <a:buFont typeface="Wingdings" panose="05000000000000000000" pitchFamily="2" charset="2"/>
              <a:buChar char="Ø"/>
            </a:pPr>
            <a:r>
              <a:rPr lang="en-IN" sz="2800" b="0" i="0" dirty="0">
                <a:solidFill>
                  <a:srgbClr val="D1D5DB"/>
                </a:solidFill>
                <a:effectLst/>
                <a:latin typeface="Söhne"/>
              </a:rPr>
              <a:t>Introduction to Object Recognition</a:t>
            </a:r>
          </a:p>
          <a:p>
            <a:pPr marL="342900" indent="-342900">
              <a:buFont typeface="Wingdings" panose="05000000000000000000" pitchFamily="2" charset="2"/>
              <a:buChar char="Ø"/>
            </a:pPr>
            <a:r>
              <a:rPr lang="en-US" sz="2800" b="0" i="0" dirty="0">
                <a:solidFill>
                  <a:srgbClr val="D1D5DB"/>
                </a:solidFill>
                <a:effectLst/>
                <a:latin typeface="Söhne"/>
              </a:rPr>
              <a:t>Traditional Approaches to Object Recognition</a:t>
            </a:r>
            <a:endParaRPr lang="en-IN" sz="2800" dirty="0">
              <a:solidFill>
                <a:srgbClr val="D1D5DB"/>
              </a:solidFill>
              <a:latin typeface="Söhne"/>
            </a:endParaRPr>
          </a:p>
          <a:p>
            <a:pPr marL="342900" indent="-342900">
              <a:buFont typeface="Wingdings" panose="05000000000000000000" pitchFamily="2" charset="2"/>
              <a:buChar char="Ø"/>
            </a:pPr>
            <a:r>
              <a:rPr lang="en-US" sz="2800" b="0" i="0" dirty="0">
                <a:solidFill>
                  <a:srgbClr val="D1D5DB"/>
                </a:solidFill>
                <a:effectLst/>
                <a:latin typeface="Söhne"/>
              </a:rPr>
              <a:t>Deep Learning and Object Recognition</a:t>
            </a:r>
            <a:endParaRPr lang="en-IN" sz="2800" b="0" i="0" dirty="0">
              <a:solidFill>
                <a:srgbClr val="D1D5DB"/>
              </a:solidFill>
              <a:effectLst/>
              <a:latin typeface="Söhne"/>
            </a:endParaRPr>
          </a:p>
          <a:p>
            <a:pPr marL="342900" indent="-342900">
              <a:buFont typeface="Wingdings" panose="05000000000000000000" pitchFamily="2" charset="2"/>
              <a:buChar char="Ø"/>
            </a:pPr>
            <a:r>
              <a:rPr lang="en-US" sz="2800" b="0" i="0" dirty="0">
                <a:solidFill>
                  <a:srgbClr val="D1D5DB"/>
                </a:solidFill>
                <a:effectLst/>
                <a:latin typeface="Söhne"/>
              </a:rPr>
              <a:t>Training a CNN for Object Recognition</a:t>
            </a:r>
            <a:endParaRPr lang="en-IN" sz="2800" dirty="0">
              <a:solidFill>
                <a:srgbClr val="D1D5DB"/>
              </a:solidFill>
              <a:latin typeface="Söhne"/>
            </a:endParaRPr>
          </a:p>
          <a:p>
            <a:pPr marL="342900" indent="-342900">
              <a:buFont typeface="Wingdings" panose="05000000000000000000" pitchFamily="2" charset="2"/>
              <a:buChar char="Ø"/>
            </a:pPr>
            <a:r>
              <a:rPr lang="en-IN" sz="2800" b="0" i="0" dirty="0">
                <a:solidFill>
                  <a:srgbClr val="D1D5DB"/>
                </a:solidFill>
                <a:effectLst/>
                <a:latin typeface="Söhne"/>
              </a:rPr>
              <a:t>Future Trends and Developments</a:t>
            </a:r>
            <a:endParaRPr lang="en-IN" sz="2800" dirty="0"/>
          </a:p>
        </p:txBody>
      </p:sp>
    </p:spTree>
    <p:extLst>
      <p:ext uri="{BB962C8B-B14F-4D97-AF65-F5344CB8AC3E}">
        <p14:creationId xmlns:p14="http://schemas.microsoft.com/office/powerpoint/2010/main" val="4070223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E0316-E768-75AC-5A00-703392E9FE75}"/>
              </a:ext>
            </a:extLst>
          </p:cNvPr>
          <p:cNvSpPr>
            <a:spLocks noGrp="1"/>
          </p:cNvSpPr>
          <p:nvPr>
            <p:ph type="title"/>
          </p:nvPr>
        </p:nvSpPr>
        <p:spPr>
          <a:xfrm>
            <a:off x="685800" y="176464"/>
            <a:ext cx="10131425" cy="1155032"/>
          </a:xfrm>
        </p:spPr>
        <p:txBody>
          <a:bodyPr/>
          <a:lstStyle/>
          <a:p>
            <a:r>
              <a:rPr lang="en-US" b="1" i="1" dirty="0"/>
              <a:t>Purpose ,scope and objectives:</a:t>
            </a:r>
            <a:endParaRPr lang="en-IN" b="1" i="1" dirty="0"/>
          </a:p>
        </p:txBody>
      </p:sp>
      <p:sp>
        <p:nvSpPr>
          <p:cNvPr id="3" name="Content Placeholder 2">
            <a:extLst>
              <a:ext uri="{FF2B5EF4-FFF2-40B4-BE49-F238E27FC236}">
                <a16:creationId xmlns:a16="http://schemas.microsoft.com/office/drawing/2014/main" id="{210B1D6C-56ED-7EF0-E583-065C33207593}"/>
              </a:ext>
            </a:extLst>
          </p:cNvPr>
          <p:cNvSpPr>
            <a:spLocks noGrp="1"/>
          </p:cNvSpPr>
          <p:nvPr>
            <p:ph idx="1"/>
          </p:nvPr>
        </p:nvSpPr>
        <p:spPr>
          <a:xfrm>
            <a:off x="685799" y="1122948"/>
            <a:ext cx="11345780" cy="5229726"/>
          </a:xfrm>
        </p:spPr>
        <p:txBody>
          <a:bodyPr>
            <a:noAutofit/>
          </a:bodyPr>
          <a:lstStyle/>
          <a:p>
            <a:r>
              <a:rPr lang="en-US" sz="2000" b="1" i="0" dirty="0">
                <a:solidFill>
                  <a:srgbClr val="D1D5DB"/>
                </a:solidFill>
                <a:effectLst/>
                <a:latin typeface="Söhne"/>
              </a:rPr>
              <a:t>Purpose: Object recognition in AI aims to enable machines and computer systems to identify and understand objects in images or videos. The purpose is to replicate the human visual perception process, allowing machines to analyze and interpret visual data like humans do.</a:t>
            </a:r>
          </a:p>
          <a:p>
            <a:r>
              <a:rPr lang="en-IN" sz="2000" b="1" i="0" dirty="0">
                <a:solidFill>
                  <a:srgbClr val="D1D5DB"/>
                </a:solidFill>
                <a:effectLst/>
                <a:latin typeface="Söhne"/>
              </a:rPr>
              <a:t>Scope:</a:t>
            </a:r>
            <a:endParaRPr lang="en-US" sz="2000" b="1" dirty="0">
              <a:solidFill>
                <a:srgbClr val="D1D5DB"/>
              </a:solidFill>
              <a:latin typeface="Söhne"/>
            </a:endParaRPr>
          </a:p>
          <a:p>
            <a:pPr marL="0" indent="0">
              <a:buNone/>
            </a:pPr>
            <a:r>
              <a:rPr lang="en-IN" sz="2000" b="1" i="0" dirty="0">
                <a:solidFill>
                  <a:srgbClr val="D1D5DB"/>
                </a:solidFill>
                <a:effectLst/>
                <a:latin typeface="Söhne"/>
              </a:rPr>
              <a:t>       Computer Vision</a:t>
            </a:r>
          </a:p>
          <a:p>
            <a:pPr marL="0" indent="0">
              <a:buNone/>
            </a:pPr>
            <a:r>
              <a:rPr lang="en-IN" sz="2000" b="1" dirty="0">
                <a:solidFill>
                  <a:srgbClr val="D1D5DB"/>
                </a:solidFill>
                <a:latin typeface="Söhne"/>
              </a:rPr>
              <a:t>        </a:t>
            </a:r>
            <a:r>
              <a:rPr lang="en-IN" sz="2000" b="1" i="0" dirty="0">
                <a:solidFill>
                  <a:srgbClr val="D1D5DB"/>
                </a:solidFill>
                <a:effectLst/>
                <a:latin typeface="Söhne"/>
              </a:rPr>
              <a:t>Autonomous Systems</a:t>
            </a:r>
            <a:endParaRPr lang="en-IN" sz="2000" b="1" dirty="0">
              <a:solidFill>
                <a:srgbClr val="D1D5DB"/>
              </a:solidFill>
              <a:latin typeface="Söhne"/>
            </a:endParaRPr>
          </a:p>
          <a:p>
            <a:pPr marL="0" indent="0">
              <a:buNone/>
            </a:pPr>
            <a:r>
              <a:rPr lang="en-IN" sz="2000" b="1" dirty="0">
                <a:solidFill>
                  <a:srgbClr val="D1D5DB"/>
                </a:solidFill>
                <a:latin typeface="Söhne"/>
              </a:rPr>
              <a:t>        </a:t>
            </a:r>
            <a:r>
              <a:rPr lang="en-IN" sz="2000" b="1" i="0" dirty="0">
                <a:solidFill>
                  <a:srgbClr val="D1D5DB"/>
                </a:solidFill>
                <a:effectLst/>
                <a:latin typeface="Söhne"/>
              </a:rPr>
              <a:t>Surveillance and Security</a:t>
            </a:r>
          </a:p>
          <a:p>
            <a:pPr marL="0" indent="0">
              <a:buNone/>
            </a:pPr>
            <a:r>
              <a:rPr lang="en-IN" sz="2000" b="1" i="0" dirty="0">
                <a:solidFill>
                  <a:srgbClr val="D1D5DB"/>
                </a:solidFill>
                <a:effectLst/>
                <a:latin typeface="Söhne"/>
              </a:rPr>
              <a:t>	Medical Imaging</a:t>
            </a:r>
          </a:p>
          <a:p>
            <a:pPr marL="0" indent="0">
              <a:buNone/>
            </a:pPr>
            <a:r>
              <a:rPr lang="en-IN" sz="2000" b="1" dirty="0">
                <a:solidFill>
                  <a:srgbClr val="D1D5DB"/>
                </a:solidFill>
                <a:latin typeface="Söhne"/>
              </a:rPr>
              <a:t>         </a:t>
            </a:r>
            <a:r>
              <a:rPr lang="en-IN" sz="2000" b="1" i="0" dirty="0">
                <a:solidFill>
                  <a:srgbClr val="D1D5DB"/>
                </a:solidFill>
                <a:effectLst/>
                <a:latin typeface="Söhne"/>
              </a:rPr>
              <a:t>E-commerce and Retail</a:t>
            </a:r>
          </a:p>
          <a:p>
            <a:pPr>
              <a:buFont typeface="Arial" panose="020B0604020202020204" pitchFamily="34" charset="0"/>
              <a:buChar char="•"/>
            </a:pPr>
            <a:r>
              <a:rPr lang="en-IN" sz="2000" b="1" i="0" dirty="0">
                <a:solidFill>
                  <a:srgbClr val="D1D5DB"/>
                </a:solidFill>
                <a:effectLst/>
                <a:latin typeface="Söhne"/>
              </a:rPr>
              <a:t>Objectives:</a:t>
            </a:r>
          </a:p>
          <a:p>
            <a:pPr marL="0" indent="0">
              <a:buNone/>
            </a:pPr>
            <a:r>
              <a:rPr lang="en-IN" sz="2000" b="1" dirty="0">
                <a:solidFill>
                  <a:srgbClr val="D1D5DB"/>
                </a:solidFill>
                <a:latin typeface="Söhne"/>
              </a:rPr>
              <a:t>          </a:t>
            </a:r>
            <a:r>
              <a:rPr lang="en-IN" sz="2000" b="1" i="0" dirty="0">
                <a:solidFill>
                  <a:srgbClr val="D1D5DB"/>
                </a:solidFill>
                <a:effectLst/>
                <a:latin typeface="Söhne"/>
              </a:rPr>
              <a:t>Objectives</a:t>
            </a:r>
          </a:p>
          <a:p>
            <a:pPr marL="0" indent="0">
              <a:buNone/>
            </a:pPr>
            <a:r>
              <a:rPr lang="en-IN" sz="2000" b="1" dirty="0">
                <a:solidFill>
                  <a:srgbClr val="D1D5DB"/>
                </a:solidFill>
                <a:latin typeface="Söhne"/>
              </a:rPr>
              <a:t>          </a:t>
            </a:r>
            <a:r>
              <a:rPr lang="en-IN" sz="2000" b="1" i="0" dirty="0">
                <a:solidFill>
                  <a:srgbClr val="D1D5DB"/>
                </a:solidFill>
                <a:effectLst/>
                <a:latin typeface="Söhne"/>
              </a:rPr>
              <a:t>Classification and Categorization</a:t>
            </a:r>
          </a:p>
          <a:p>
            <a:pPr marL="0" indent="0">
              <a:buNone/>
            </a:pPr>
            <a:r>
              <a:rPr lang="en-IN" sz="2000" b="1" dirty="0">
                <a:solidFill>
                  <a:srgbClr val="D1D5DB"/>
                </a:solidFill>
                <a:latin typeface="Söhne"/>
              </a:rPr>
              <a:t>          </a:t>
            </a:r>
            <a:r>
              <a:rPr lang="en-IN" sz="2000" b="1" i="0" dirty="0">
                <a:solidFill>
                  <a:srgbClr val="D1D5DB"/>
                </a:solidFill>
                <a:effectLst/>
                <a:latin typeface="Söhne"/>
              </a:rPr>
              <a:t>Recognition and Identification</a:t>
            </a:r>
            <a:endParaRPr lang="en-IN" sz="2000" b="1" dirty="0"/>
          </a:p>
        </p:txBody>
      </p:sp>
    </p:spTree>
    <p:extLst>
      <p:ext uri="{BB962C8B-B14F-4D97-AF65-F5344CB8AC3E}">
        <p14:creationId xmlns:p14="http://schemas.microsoft.com/office/powerpoint/2010/main" val="1060008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C8B41-87F1-EBC0-5911-ED34A4AE3CC9}"/>
              </a:ext>
            </a:extLst>
          </p:cNvPr>
          <p:cNvSpPr>
            <a:spLocks noGrp="1"/>
          </p:cNvSpPr>
          <p:nvPr>
            <p:ph type="title"/>
          </p:nvPr>
        </p:nvSpPr>
        <p:spPr/>
        <p:txBody>
          <a:bodyPr/>
          <a:lstStyle/>
          <a:p>
            <a:r>
              <a:rPr lang="en-US" b="1" i="1" dirty="0"/>
              <a:t>End users of object recognition :</a:t>
            </a:r>
            <a:endParaRPr lang="en-IN" b="1" i="1" dirty="0"/>
          </a:p>
        </p:txBody>
      </p:sp>
      <p:sp>
        <p:nvSpPr>
          <p:cNvPr id="3" name="Content Placeholder 2">
            <a:extLst>
              <a:ext uri="{FF2B5EF4-FFF2-40B4-BE49-F238E27FC236}">
                <a16:creationId xmlns:a16="http://schemas.microsoft.com/office/drawing/2014/main" id="{FBE0D858-E8CE-46B4-0A50-85E0EE02A6AB}"/>
              </a:ext>
            </a:extLst>
          </p:cNvPr>
          <p:cNvSpPr>
            <a:spLocks noGrp="1"/>
          </p:cNvSpPr>
          <p:nvPr>
            <p:ph idx="1"/>
          </p:nvPr>
        </p:nvSpPr>
        <p:spPr>
          <a:xfrm>
            <a:off x="685801" y="1700463"/>
            <a:ext cx="10131425" cy="4090737"/>
          </a:xfrm>
        </p:spPr>
        <p:txBody>
          <a:bodyPr>
            <a:normAutofit/>
          </a:bodyPr>
          <a:lstStyle/>
          <a:p>
            <a:r>
              <a:rPr lang="en-IN" sz="2400" b="0" i="0" dirty="0">
                <a:solidFill>
                  <a:srgbClr val="D1D5DB"/>
                </a:solidFill>
                <a:effectLst/>
                <a:latin typeface="Söhne"/>
              </a:rPr>
              <a:t>Automotive Industry</a:t>
            </a:r>
          </a:p>
          <a:p>
            <a:r>
              <a:rPr lang="en-IN" sz="2400" b="0" i="0" dirty="0">
                <a:solidFill>
                  <a:srgbClr val="D1D5DB"/>
                </a:solidFill>
                <a:effectLst/>
                <a:latin typeface="Söhne"/>
              </a:rPr>
              <a:t>Retail and E-commerce</a:t>
            </a:r>
            <a:endParaRPr lang="en-IN" sz="2400" dirty="0">
              <a:solidFill>
                <a:srgbClr val="D1D5DB"/>
              </a:solidFill>
              <a:latin typeface="Söhne"/>
            </a:endParaRPr>
          </a:p>
          <a:p>
            <a:r>
              <a:rPr lang="en-IN" sz="2400" b="0" i="0" dirty="0">
                <a:solidFill>
                  <a:srgbClr val="D1D5DB"/>
                </a:solidFill>
                <a:effectLst/>
                <a:latin typeface="Söhne"/>
              </a:rPr>
              <a:t>Surveillance and Security</a:t>
            </a:r>
          </a:p>
          <a:p>
            <a:r>
              <a:rPr lang="en-IN" sz="2400" b="0" i="0" dirty="0">
                <a:solidFill>
                  <a:srgbClr val="D1D5DB"/>
                </a:solidFill>
                <a:effectLst/>
                <a:latin typeface="Söhne"/>
              </a:rPr>
              <a:t>Healthcare and Medical Imaging</a:t>
            </a:r>
          </a:p>
          <a:p>
            <a:r>
              <a:rPr lang="en-IN" sz="2400" b="0" i="0" dirty="0">
                <a:solidFill>
                  <a:srgbClr val="D1D5DB"/>
                </a:solidFill>
                <a:effectLst/>
                <a:latin typeface="Söhne"/>
              </a:rPr>
              <a:t>Manufacturing and Robotics</a:t>
            </a:r>
          </a:p>
          <a:p>
            <a:r>
              <a:rPr lang="en-US" sz="2400" b="0" i="0" dirty="0">
                <a:solidFill>
                  <a:srgbClr val="D1D5DB"/>
                </a:solidFill>
                <a:effectLst/>
                <a:latin typeface="Söhne"/>
              </a:rPr>
              <a:t>Augmented Reality (AR) and Virtual Reality (VR</a:t>
            </a:r>
            <a:r>
              <a:rPr lang="en-IN" sz="2400" dirty="0">
                <a:solidFill>
                  <a:srgbClr val="D1D5DB"/>
                </a:solidFill>
                <a:latin typeface="Söhne"/>
              </a:rPr>
              <a:t>)</a:t>
            </a:r>
          </a:p>
          <a:p>
            <a:r>
              <a:rPr lang="en-IN" sz="2400" b="0" i="0" dirty="0">
                <a:solidFill>
                  <a:srgbClr val="D1D5DB"/>
                </a:solidFill>
                <a:effectLst/>
                <a:latin typeface="Söhne"/>
              </a:rPr>
              <a:t>Agriculture</a:t>
            </a:r>
          </a:p>
          <a:p>
            <a:r>
              <a:rPr lang="en-IN" sz="2400" b="0" i="0" dirty="0">
                <a:solidFill>
                  <a:srgbClr val="D1D5DB"/>
                </a:solidFill>
                <a:effectLst/>
                <a:latin typeface="Söhne"/>
              </a:rPr>
              <a:t>Accessibility and Assistive Technologies</a:t>
            </a:r>
            <a:endParaRPr lang="en-IN" sz="2400" dirty="0"/>
          </a:p>
        </p:txBody>
      </p:sp>
    </p:spTree>
    <p:extLst>
      <p:ext uri="{BB962C8B-B14F-4D97-AF65-F5344CB8AC3E}">
        <p14:creationId xmlns:p14="http://schemas.microsoft.com/office/powerpoint/2010/main" val="1992039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C5E7D-81FE-7F00-1910-238140B8BCD6}"/>
              </a:ext>
            </a:extLst>
          </p:cNvPr>
          <p:cNvSpPr>
            <a:spLocks noGrp="1"/>
          </p:cNvSpPr>
          <p:nvPr>
            <p:ph type="title"/>
          </p:nvPr>
        </p:nvSpPr>
        <p:spPr/>
        <p:txBody>
          <a:bodyPr/>
          <a:lstStyle/>
          <a:p>
            <a:r>
              <a:rPr lang="en-US" b="1" i="1" dirty="0"/>
              <a:t>Solution and its value proposition:</a:t>
            </a:r>
            <a:endParaRPr lang="en-IN" b="1" i="1" dirty="0"/>
          </a:p>
        </p:txBody>
      </p:sp>
      <p:sp>
        <p:nvSpPr>
          <p:cNvPr id="3" name="Content Placeholder 2">
            <a:extLst>
              <a:ext uri="{FF2B5EF4-FFF2-40B4-BE49-F238E27FC236}">
                <a16:creationId xmlns:a16="http://schemas.microsoft.com/office/drawing/2014/main" id="{D926BC74-B349-DCED-1F70-D1C902EE351B}"/>
              </a:ext>
            </a:extLst>
          </p:cNvPr>
          <p:cNvSpPr>
            <a:spLocks noGrp="1"/>
          </p:cNvSpPr>
          <p:nvPr>
            <p:ph idx="1"/>
          </p:nvPr>
        </p:nvSpPr>
        <p:spPr/>
        <p:txBody>
          <a:bodyPr>
            <a:noAutofit/>
          </a:bodyPr>
          <a:lstStyle/>
          <a:p>
            <a:pPr marL="0" indent="0">
              <a:buNone/>
            </a:pPr>
            <a:r>
              <a:rPr lang="en-US" sz="2400" b="0" i="0" dirty="0">
                <a:solidFill>
                  <a:srgbClr val="D1D5DB"/>
                </a:solidFill>
                <a:effectLst/>
                <a:latin typeface="Söhne"/>
              </a:rPr>
              <a:t>The choice of solution depends on various factors, including the complexity of the problem, available data, computational resources, and specific application requirements. It's common to experiment with different techniques and frameworks to find the most suitable solution for a given object recognition task.</a:t>
            </a:r>
          </a:p>
          <a:p>
            <a:r>
              <a:rPr lang="en-IN" sz="2400" b="0" i="0" dirty="0">
                <a:solidFill>
                  <a:srgbClr val="D1D5DB"/>
                </a:solidFill>
                <a:effectLst/>
                <a:latin typeface="Söhne"/>
              </a:rPr>
              <a:t>3D Object Recognition</a:t>
            </a:r>
            <a:endParaRPr lang="en-US" sz="2400" dirty="0">
              <a:solidFill>
                <a:srgbClr val="D1D5DB"/>
              </a:solidFill>
              <a:latin typeface="Söhne"/>
            </a:endParaRPr>
          </a:p>
          <a:p>
            <a:r>
              <a:rPr lang="en-IN" sz="2400" b="0" i="0" dirty="0">
                <a:solidFill>
                  <a:srgbClr val="D1D5DB"/>
                </a:solidFill>
                <a:effectLst/>
                <a:latin typeface="Söhne"/>
              </a:rPr>
              <a:t>Ensemble Methods</a:t>
            </a:r>
            <a:endParaRPr lang="en-US" sz="2400" b="0" i="0" dirty="0">
              <a:solidFill>
                <a:srgbClr val="D1D5DB"/>
              </a:solidFill>
              <a:effectLst/>
              <a:latin typeface="Söhne"/>
            </a:endParaRPr>
          </a:p>
          <a:p>
            <a:r>
              <a:rPr lang="en-IN" sz="2400" b="0" i="0" dirty="0">
                <a:solidFill>
                  <a:srgbClr val="D1D5DB"/>
                </a:solidFill>
                <a:effectLst/>
                <a:latin typeface="Söhne"/>
              </a:rPr>
              <a:t>Data Augmentation and Pre-processing</a:t>
            </a:r>
            <a:endParaRPr lang="en-US" sz="2400" dirty="0">
              <a:solidFill>
                <a:srgbClr val="D1D5DB"/>
              </a:solidFill>
              <a:latin typeface="Söhne"/>
            </a:endParaRPr>
          </a:p>
          <a:p>
            <a:r>
              <a:rPr lang="en-US" sz="2400" b="0" i="0" dirty="0">
                <a:solidFill>
                  <a:srgbClr val="D1D5DB"/>
                </a:solidFill>
                <a:effectLst/>
                <a:latin typeface="Söhne"/>
              </a:rPr>
              <a:t>Object Detection and Recognition Frameworks</a:t>
            </a:r>
            <a:endParaRPr lang="en-IN" sz="2400" dirty="0"/>
          </a:p>
        </p:txBody>
      </p:sp>
    </p:spTree>
    <p:extLst>
      <p:ext uri="{BB962C8B-B14F-4D97-AF65-F5344CB8AC3E}">
        <p14:creationId xmlns:p14="http://schemas.microsoft.com/office/powerpoint/2010/main" val="4130519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AC3F1-7D8F-A0FE-223B-3B46D7BFF048}"/>
              </a:ext>
            </a:extLst>
          </p:cNvPr>
          <p:cNvSpPr>
            <a:spLocks noGrp="1"/>
          </p:cNvSpPr>
          <p:nvPr>
            <p:ph type="title"/>
          </p:nvPr>
        </p:nvSpPr>
        <p:spPr/>
        <p:txBody>
          <a:bodyPr/>
          <a:lstStyle/>
          <a:p>
            <a:r>
              <a:rPr lang="en-US" dirty="0"/>
              <a:t>Customize the project:</a:t>
            </a:r>
            <a:endParaRPr lang="en-IN" dirty="0"/>
          </a:p>
        </p:txBody>
      </p:sp>
      <p:sp>
        <p:nvSpPr>
          <p:cNvPr id="3" name="Content Placeholder 2">
            <a:extLst>
              <a:ext uri="{FF2B5EF4-FFF2-40B4-BE49-F238E27FC236}">
                <a16:creationId xmlns:a16="http://schemas.microsoft.com/office/drawing/2014/main" id="{3FAE25F2-A429-E905-A951-8F1CAE7A6C53}"/>
              </a:ext>
            </a:extLst>
          </p:cNvPr>
          <p:cNvSpPr>
            <a:spLocks noGrp="1"/>
          </p:cNvSpPr>
          <p:nvPr>
            <p:ph idx="1"/>
          </p:nvPr>
        </p:nvSpPr>
        <p:spPr/>
        <p:txBody>
          <a:bodyPr>
            <a:normAutofit/>
          </a:bodyPr>
          <a:lstStyle/>
          <a:p>
            <a:r>
              <a:rPr lang="en-US" sz="2800" b="0" i="0" dirty="0">
                <a:solidFill>
                  <a:srgbClr val="D1D5DB"/>
                </a:solidFill>
                <a:effectLst/>
                <a:latin typeface="Söhne"/>
              </a:rPr>
              <a:t>Focus on a Specific Domain</a:t>
            </a:r>
          </a:p>
          <a:p>
            <a:r>
              <a:rPr lang="en-IN" sz="2800" b="0" i="0" dirty="0">
                <a:solidFill>
                  <a:srgbClr val="D1D5DB"/>
                </a:solidFill>
                <a:effectLst/>
                <a:latin typeface="Söhne"/>
              </a:rPr>
              <a:t>Integrate Multiple Modalities</a:t>
            </a:r>
            <a:endParaRPr lang="en-US" sz="2800" dirty="0">
              <a:solidFill>
                <a:srgbClr val="D1D5DB"/>
              </a:solidFill>
              <a:latin typeface="Söhne"/>
            </a:endParaRPr>
          </a:p>
          <a:p>
            <a:r>
              <a:rPr lang="en-IN" sz="2800" b="0" i="0" dirty="0">
                <a:solidFill>
                  <a:srgbClr val="D1D5DB"/>
                </a:solidFill>
                <a:effectLst/>
                <a:latin typeface="Söhne"/>
              </a:rPr>
              <a:t>Incorporate Contextual Information</a:t>
            </a:r>
            <a:endParaRPr lang="en-US" sz="2800" b="0" i="0" dirty="0">
              <a:solidFill>
                <a:srgbClr val="D1D5DB"/>
              </a:solidFill>
              <a:effectLst/>
              <a:latin typeface="Söhne"/>
            </a:endParaRPr>
          </a:p>
          <a:p>
            <a:r>
              <a:rPr lang="en-IN" sz="2800" b="0" i="0" dirty="0">
                <a:solidFill>
                  <a:srgbClr val="D1D5DB"/>
                </a:solidFill>
                <a:effectLst/>
                <a:latin typeface="Söhne"/>
              </a:rPr>
              <a:t>Address Real-world Challenges</a:t>
            </a:r>
          </a:p>
          <a:p>
            <a:r>
              <a:rPr lang="en-IN" sz="2800" b="0" i="0" dirty="0">
                <a:solidFill>
                  <a:srgbClr val="D1D5DB"/>
                </a:solidFill>
                <a:effectLst/>
                <a:latin typeface="Söhne"/>
              </a:rPr>
              <a:t>Emphasize Practical Applications</a:t>
            </a:r>
            <a:endParaRPr lang="en-US" sz="2800" dirty="0">
              <a:solidFill>
                <a:srgbClr val="D1D5DB"/>
              </a:solidFill>
              <a:latin typeface="Söhne"/>
            </a:endParaRPr>
          </a:p>
          <a:p>
            <a:r>
              <a:rPr lang="en-IN" sz="2800" b="0" i="0" dirty="0">
                <a:solidFill>
                  <a:srgbClr val="D1D5DB"/>
                </a:solidFill>
                <a:effectLst/>
                <a:latin typeface="Söhne"/>
              </a:rPr>
              <a:t>Implement Advanced Techniques</a:t>
            </a:r>
            <a:endParaRPr lang="en-IN" sz="2800" dirty="0"/>
          </a:p>
        </p:txBody>
      </p:sp>
    </p:spTree>
    <p:extLst>
      <p:ext uri="{BB962C8B-B14F-4D97-AF65-F5344CB8AC3E}">
        <p14:creationId xmlns:p14="http://schemas.microsoft.com/office/powerpoint/2010/main" val="1629776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7D79F-EC0D-656D-5503-98DF08B15D6A}"/>
              </a:ext>
            </a:extLst>
          </p:cNvPr>
          <p:cNvSpPr>
            <a:spLocks noGrp="1"/>
          </p:cNvSpPr>
          <p:nvPr>
            <p:ph type="title"/>
          </p:nvPr>
        </p:nvSpPr>
        <p:spPr/>
        <p:txBody>
          <a:bodyPr/>
          <a:lstStyle/>
          <a:p>
            <a:r>
              <a:rPr lang="en-US" b="1" i="1" dirty="0"/>
              <a:t>Modelling:</a:t>
            </a:r>
            <a:endParaRPr lang="en-IN" b="1" i="1" dirty="0"/>
          </a:p>
        </p:txBody>
      </p:sp>
      <p:sp>
        <p:nvSpPr>
          <p:cNvPr id="3" name="Content Placeholder 2">
            <a:extLst>
              <a:ext uri="{FF2B5EF4-FFF2-40B4-BE49-F238E27FC236}">
                <a16:creationId xmlns:a16="http://schemas.microsoft.com/office/drawing/2014/main" id="{AE7D1222-A1F1-79D1-A3CC-FE8A48DC0B5B}"/>
              </a:ext>
            </a:extLst>
          </p:cNvPr>
          <p:cNvSpPr>
            <a:spLocks noGrp="1"/>
          </p:cNvSpPr>
          <p:nvPr>
            <p:ph idx="1"/>
          </p:nvPr>
        </p:nvSpPr>
        <p:spPr>
          <a:xfrm>
            <a:off x="685801" y="1818167"/>
            <a:ext cx="10131425" cy="3973033"/>
          </a:xfrm>
        </p:spPr>
        <p:txBody>
          <a:bodyPr>
            <a:normAutofit fontScale="55000" lnSpcReduction="20000"/>
          </a:bodyPr>
          <a:lstStyle/>
          <a:p>
            <a:pPr algn="l">
              <a:buFont typeface="+mj-lt"/>
              <a:buAutoNum type="arabicPeriod"/>
            </a:pPr>
            <a:r>
              <a:rPr lang="en-IN" sz="3800" b="0" i="0" dirty="0">
                <a:solidFill>
                  <a:srgbClr val="D1D5DB"/>
                </a:solidFill>
                <a:effectLst/>
                <a:latin typeface="Söhne"/>
              </a:rPr>
              <a:t>Feature-Based Methods</a:t>
            </a:r>
          </a:p>
          <a:p>
            <a:pPr algn="l">
              <a:buFont typeface="+mj-lt"/>
              <a:buAutoNum type="arabicPeriod"/>
            </a:pPr>
            <a:r>
              <a:rPr lang="en-IN" sz="3800" b="0" i="0" dirty="0">
                <a:solidFill>
                  <a:srgbClr val="D1D5DB"/>
                </a:solidFill>
                <a:effectLst/>
                <a:latin typeface="Söhne"/>
              </a:rPr>
              <a:t>Template Matching</a:t>
            </a:r>
          </a:p>
          <a:p>
            <a:pPr algn="l">
              <a:buFont typeface="+mj-lt"/>
              <a:buAutoNum type="arabicPeriod"/>
            </a:pPr>
            <a:r>
              <a:rPr lang="en-IN" sz="3800" b="0" i="0" dirty="0">
                <a:solidFill>
                  <a:srgbClr val="D1D5DB"/>
                </a:solidFill>
                <a:effectLst/>
                <a:latin typeface="Söhne"/>
              </a:rPr>
              <a:t>Machine Learning Algorithms</a:t>
            </a:r>
          </a:p>
          <a:p>
            <a:pPr algn="l">
              <a:buFont typeface="+mj-lt"/>
              <a:buAutoNum type="arabicPeriod"/>
            </a:pPr>
            <a:r>
              <a:rPr lang="en-IN" sz="3800" b="0" i="0" dirty="0">
                <a:solidFill>
                  <a:srgbClr val="D1D5DB"/>
                </a:solidFill>
                <a:effectLst/>
                <a:latin typeface="Söhne"/>
              </a:rPr>
              <a:t>Deep Learning Architectures</a:t>
            </a:r>
          </a:p>
          <a:p>
            <a:pPr algn="l">
              <a:buFont typeface="+mj-lt"/>
              <a:buAutoNum type="arabicPeriod"/>
            </a:pPr>
            <a:r>
              <a:rPr lang="en-IN" sz="3800" b="0" i="0" dirty="0">
                <a:solidFill>
                  <a:srgbClr val="D1D5DB"/>
                </a:solidFill>
                <a:effectLst/>
                <a:latin typeface="Söhne"/>
              </a:rPr>
              <a:t>Object Detection Frameworks</a:t>
            </a:r>
          </a:p>
          <a:p>
            <a:pPr algn="l">
              <a:buFont typeface="+mj-lt"/>
              <a:buAutoNum type="arabicPeriod"/>
            </a:pPr>
            <a:r>
              <a:rPr lang="en-IN" sz="3800" b="0" i="0" dirty="0">
                <a:solidFill>
                  <a:srgbClr val="D1D5DB"/>
                </a:solidFill>
                <a:effectLst/>
                <a:latin typeface="Söhne"/>
              </a:rPr>
              <a:t>Transfer Learning</a:t>
            </a:r>
          </a:p>
          <a:p>
            <a:pPr algn="l">
              <a:buFont typeface="+mj-lt"/>
              <a:buAutoNum type="arabicPeriod"/>
            </a:pPr>
            <a:r>
              <a:rPr lang="en-IN" sz="3800" b="0" i="0" dirty="0">
                <a:solidFill>
                  <a:srgbClr val="D1D5DB"/>
                </a:solidFill>
                <a:effectLst/>
                <a:latin typeface="Söhne"/>
              </a:rPr>
              <a:t>Ensemble Methods</a:t>
            </a:r>
          </a:p>
          <a:p>
            <a:pPr algn="l">
              <a:buFont typeface="+mj-lt"/>
              <a:buAutoNum type="arabicPeriod"/>
            </a:pPr>
            <a:r>
              <a:rPr lang="en-IN" sz="3800" b="0" i="0" dirty="0">
                <a:solidFill>
                  <a:srgbClr val="D1D5DB"/>
                </a:solidFill>
                <a:effectLst/>
                <a:latin typeface="Söhne"/>
              </a:rPr>
              <a:t>Multi-modal Approaches</a:t>
            </a:r>
          </a:p>
          <a:p>
            <a:pPr algn="l">
              <a:buFont typeface="+mj-lt"/>
              <a:buAutoNum type="arabicPeriod"/>
            </a:pPr>
            <a:r>
              <a:rPr lang="en-IN" sz="3800" b="0" i="0" dirty="0">
                <a:solidFill>
                  <a:srgbClr val="D1D5DB"/>
                </a:solidFill>
                <a:effectLst/>
                <a:latin typeface="Söhne"/>
              </a:rPr>
              <a:t>Post-processing Techniques</a:t>
            </a:r>
          </a:p>
          <a:p>
            <a:pPr algn="l">
              <a:buFont typeface="+mj-lt"/>
              <a:buAutoNum type="arabicPeriod"/>
            </a:pPr>
            <a:r>
              <a:rPr lang="en-IN" sz="3800" b="0" i="0" dirty="0">
                <a:solidFill>
                  <a:srgbClr val="D1D5DB"/>
                </a:solidFill>
                <a:effectLst/>
                <a:latin typeface="Söhne"/>
              </a:rPr>
              <a:t>Evaluation Metrics</a:t>
            </a:r>
            <a:br>
              <a:rPr lang="en-IN" dirty="0"/>
            </a:br>
            <a:endParaRPr lang="en-IN" dirty="0"/>
          </a:p>
        </p:txBody>
      </p:sp>
    </p:spTree>
    <p:extLst>
      <p:ext uri="{BB962C8B-B14F-4D97-AF65-F5344CB8AC3E}">
        <p14:creationId xmlns:p14="http://schemas.microsoft.com/office/powerpoint/2010/main" val="4268892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5B87A-01EC-5B5E-D8BF-1D14E913EB88}"/>
              </a:ext>
            </a:extLst>
          </p:cNvPr>
          <p:cNvSpPr>
            <a:spLocks noGrp="1"/>
          </p:cNvSpPr>
          <p:nvPr>
            <p:ph type="title"/>
          </p:nvPr>
        </p:nvSpPr>
        <p:spPr>
          <a:xfrm>
            <a:off x="249865" y="609601"/>
            <a:ext cx="3680885" cy="573174"/>
          </a:xfrm>
        </p:spPr>
        <p:txBody>
          <a:bodyPr>
            <a:normAutofit/>
          </a:bodyPr>
          <a:lstStyle/>
          <a:p>
            <a:r>
              <a:rPr lang="en-US" sz="2800" b="1" i="1" dirty="0"/>
              <a:t>Result:</a:t>
            </a:r>
            <a:endParaRPr lang="en-IN" sz="2800" b="1" i="1" dirty="0"/>
          </a:p>
        </p:txBody>
      </p:sp>
      <p:pic>
        <p:nvPicPr>
          <p:cNvPr id="6" name="Content Placeholder 5">
            <a:extLst>
              <a:ext uri="{FF2B5EF4-FFF2-40B4-BE49-F238E27FC236}">
                <a16:creationId xmlns:a16="http://schemas.microsoft.com/office/drawing/2014/main" id="{2C7A2E71-FD1A-4164-2BB2-86E58AA3BF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40379" y="308344"/>
            <a:ext cx="4001755" cy="5497031"/>
          </a:xfrm>
        </p:spPr>
      </p:pic>
      <p:sp>
        <p:nvSpPr>
          <p:cNvPr id="4" name="Text Placeholder 3">
            <a:extLst>
              <a:ext uri="{FF2B5EF4-FFF2-40B4-BE49-F238E27FC236}">
                <a16:creationId xmlns:a16="http://schemas.microsoft.com/office/drawing/2014/main" id="{3B7A5DFF-1A53-2410-289A-55AEE6BB8031}"/>
              </a:ext>
            </a:extLst>
          </p:cNvPr>
          <p:cNvSpPr>
            <a:spLocks noGrp="1"/>
          </p:cNvSpPr>
          <p:nvPr>
            <p:ph type="body" sz="half" idx="2"/>
          </p:nvPr>
        </p:nvSpPr>
        <p:spPr>
          <a:xfrm>
            <a:off x="249866" y="1382233"/>
            <a:ext cx="7405576" cy="5146158"/>
          </a:xfrm>
        </p:spPr>
        <p:txBody>
          <a:bodyPr/>
          <a:lstStyle/>
          <a:p>
            <a:pPr algn="l"/>
            <a:r>
              <a:rPr lang="en-US" b="0" i="0" dirty="0">
                <a:solidFill>
                  <a:srgbClr val="D1D5DB"/>
                </a:solidFill>
                <a:effectLst/>
                <a:latin typeface="Söhne"/>
              </a:rPr>
              <a:t>Object Recognition Result:</a:t>
            </a:r>
          </a:p>
          <a:p>
            <a:pPr algn="l">
              <a:buFont typeface="Arial" panose="020B0604020202020204" pitchFamily="34" charset="0"/>
              <a:buChar char="•"/>
            </a:pPr>
            <a:r>
              <a:rPr lang="en-US" b="0" i="0" dirty="0">
                <a:solidFill>
                  <a:srgbClr val="D1D5DB"/>
                </a:solidFill>
                <a:effectLst/>
                <a:latin typeface="Söhne"/>
              </a:rPr>
              <a:t>Detected Objects:</a:t>
            </a:r>
          </a:p>
          <a:p>
            <a:pPr marL="742950" lvl="1" indent="-285750" algn="l">
              <a:buFont typeface="Arial" panose="020B0604020202020204" pitchFamily="34" charset="0"/>
              <a:buChar char="•"/>
            </a:pPr>
            <a:r>
              <a:rPr lang="en-US" sz="1600" b="0" i="0" dirty="0">
                <a:solidFill>
                  <a:srgbClr val="D1D5DB"/>
                </a:solidFill>
                <a:effectLst/>
                <a:latin typeface="Söhne"/>
              </a:rPr>
              <a:t>Class: Car, Confidence: 0.92, Bounding Box: (x: 120, y: 200, width: 180, height: 90)</a:t>
            </a:r>
          </a:p>
          <a:p>
            <a:pPr marL="742950" lvl="1" indent="-285750" algn="l">
              <a:buFont typeface="Arial" panose="020B0604020202020204" pitchFamily="34" charset="0"/>
              <a:buChar char="•"/>
            </a:pPr>
            <a:r>
              <a:rPr lang="en-US" sz="1600" b="0" i="0" dirty="0">
                <a:solidFill>
                  <a:srgbClr val="D1D5DB"/>
                </a:solidFill>
                <a:effectLst/>
                <a:latin typeface="Söhne"/>
              </a:rPr>
              <a:t>Class: Traffic Light, Confidence: 0.86, Bounding Box: (x: 350, y: 80, width: 30, height: 60)</a:t>
            </a:r>
          </a:p>
          <a:p>
            <a:pPr marL="742950" lvl="1" indent="-285750" algn="l">
              <a:buFont typeface="Arial" panose="020B0604020202020204" pitchFamily="34" charset="0"/>
              <a:buChar char="•"/>
            </a:pPr>
            <a:r>
              <a:rPr lang="en-US" sz="1600" b="0" i="0" dirty="0">
                <a:solidFill>
                  <a:srgbClr val="D1D5DB"/>
                </a:solidFill>
                <a:effectLst/>
                <a:latin typeface="Söhne"/>
              </a:rPr>
              <a:t>Class: Pedestrian, Confidence: 0.76, Bounding Box: (x: 400, y: 280, width: 30, height: 70)</a:t>
            </a:r>
          </a:p>
          <a:p>
            <a:r>
              <a:rPr lang="en-IN" dirty="0"/>
              <a:t>Explanation:</a:t>
            </a:r>
          </a:p>
          <a:p>
            <a:pPr algn="l">
              <a:buFont typeface="+mj-lt"/>
              <a:buAutoNum type="arabicPeriod"/>
            </a:pPr>
            <a:r>
              <a:rPr lang="en-IN" dirty="0"/>
              <a:t> </a:t>
            </a:r>
            <a:r>
              <a:rPr lang="en-US" b="0" i="0" dirty="0">
                <a:solidFill>
                  <a:srgbClr val="D1D5DB"/>
                </a:solidFill>
                <a:effectLst/>
                <a:latin typeface="Söhne"/>
              </a:rPr>
              <a:t>Car: The system identified a car with a high confidence score of 0.92. The bounding box coordinates (x, y, width, height) indicate the location of the car within the image.</a:t>
            </a:r>
          </a:p>
          <a:p>
            <a:pPr algn="l">
              <a:buFont typeface="+mj-lt"/>
              <a:buAutoNum type="arabicPeriod"/>
            </a:pPr>
            <a:r>
              <a:rPr lang="en-US" b="0" i="0" dirty="0">
                <a:solidFill>
                  <a:srgbClr val="D1D5DB"/>
                </a:solidFill>
                <a:effectLst/>
                <a:latin typeface="Söhne"/>
              </a:rPr>
              <a:t>Traffic Light: The system also recognized a traffic light with a confidence score of 0.86. The bounding box represents the region where the traffic light is located.</a:t>
            </a:r>
          </a:p>
          <a:p>
            <a:pPr algn="l">
              <a:buFont typeface="+mj-lt"/>
              <a:buAutoNum type="arabicPeriod"/>
            </a:pPr>
            <a:r>
              <a:rPr lang="en-US" b="0" i="0" dirty="0">
                <a:solidFill>
                  <a:srgbClr val="D1D5DB"/>
                </a:solidFill>
                <a:effectLst/>
                <a:latin typeface="Söhne"/>
              </a:rPr>
              <a:t>Pedestrian: Additionally, the system detected a pedestrian with a confidence score of 0.76. The bounding box indicates the area where the pedestrian is present.</a:t>
            </a:r>
          </a:p>
          <a:p>
            <a:endParaRPr lang="en-IN" dirty="0"/>
          </a:p>
        </p:txBody>
      </p:sp>
    </p:spTree>
    <p:extLst>
      <p:ext uri="{BB962C8B-B14F-4D97-AF65-F5344CB8AC3E}">
        <p14:creationId xmlns:p14="http://schemas.microsoft.com/office/powerpoint/2010/main" val="31992512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189</TotalTime>
  <Words>587</Words>
  <Application>Microsoft Office PowerPoint</Application>
  <PresentationFormat>Widescreen</PresentationFormat>
  <Paragraphs>73</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Roboto</vt:lpstr>
      <vt:lpstr>Söhne</vt:lpstr>
      <vt:lpstr>Wingdings</vt:lpstr>
      <vt:lpstr>Celestial</vt:lpstr>
      <vt:lpstr>STUDENT DETAILS:</vt:lpstr>
      <vt:lpstr>Object recognition in image processing:</vt:lpstr>
      <vt:lpstr>AGENDA:</vt:lpstr>
      <vt:lpstr>Purpose ,scope and objectives:</vt:lpstr>
      <vt:lpstr>End users of object recognition :</vt:lpstr>
      <vt:lpstr>Solution and its value proposition:</vt:lpstr>
      <vt:lpstr>Customize the project:</vt:lpstr>
      <vt:lpstr>Modelling:</vt:lpstr>
      <vt:lpstr>Result:</vt:lpstr>
      <vt:lpstr>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DETAILS:</dc:title>
  <dc:creator>Kamali Madineni</dc:creator>
  <cp:lastModifiedBy>Kamali Madineni</cp:lastModifiedBy>
  <cp:revision>2</cp:revision>
  <dcterms:created xsi:type="dcterms:W3CDTF">2023-07-07T06:14:35Z</dcterms:created>
  <dcterms:modified xsi:type="dcterms:W3CDTF">2023-07-08T12:49:12Z</dcterms:modified>
</cp:coreProperties>
</file>