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ustinpoff@uky.edu" TargetMode="External"/><Relationship Id="rId2" Type="http://schemas.openxmlformats.org/officeDocument/2006/relationships/hyperlink" Target="mailto:madingess@uky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osama.nemri@uky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B158-84FA-454F-A344-661EC2FC8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387" y="741796"/>
            <a:ext cx="8825658" cy="2677648"/>
          </a:xfrm>
        </p:spPr>
        <p:txBody>
          <a:bodyPr/>
          <a:lstStyle/>
          <a:p>
            <a:r>
              <a:rPr lang="en-US" dirty="0"/>
              <a:t>Jenkins test checker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B2608-44BA-44D2-85B9-D1170253B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75355"/>
            <a:ext cx="9249674" cy="1963445"/>
          </a:xfrm>
        </p:spPr>
        <p:txBody>
          <a:bodyPr>
            <a:normAutofit/>
          </a:bodyPr>
          <a:lstStyle/>
          <a:p>
            <a:r>
              <a:rPr lang="en-US" dirty="0"/>
              <a:t>By :-</a:t>
            </a:r>
          </a:p>
          <a:p>
            <a:r>
              <a:rPr lang="en-US" dirty="0" err="1"/>
              <a:t>Dingess</a:t>
            </a:r>
            <a:r>
              <a:rPr lang="en-US" dirty="0"/>
              <a:t>, Michael A </a:t>
            </a:r>
            <a:r>
              <a:rPr lang="en-US" dirty="0">
                <a:hlinkClick r:id="rId2"/>
              </a:rPr>
              <a:t>madingess@uky.edu</a:t>
            </a:r>
            <a:endParaRPr lang="en-US" dirty="0"/>
          </a:p>
          <a:p>
            <a:r>
              <a:rPr lang="en-US" dirty="0" err="1"/>
              <a:t>Poff</a:t>
            </a:r>
            <a:r>
              <a:rPr lang="en-US" dirty="0"/>
              <a:t>, Dustin A </a:t>
            </a:r>
            <a:r>
              <a:rPr lang="en-US" dirty="0">
                <a:hlinkClick r:id="rId3"/>
              </a:rPr>
              <a:t>dustinpoff@uky.edu</a:t>
            </a:r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Nemri</a:t>
            </a:r>
            <a:r>
              <a:rPr lang="en-US" dirty="0"/>
              <a:t>, Osama S </a:t>
            </a:r>
            <a:r>
              <a:rPr lang="en-US" dirty="0">
                <a:hlinkClick r:id="rId4"/>
              </a:rPr>
              <a:t>osama.nemri@uky.edu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4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CEC8-85C6-42D1-B39E-E74C427F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C49D-D6A0-4E00-9347-A6233AF8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Have Jenkins report on newly passing / failing tests, as well as historical information. On every run, Jenkins will start reporting on test as soon as a new iteration to the program is uploaded into </a:t>
            </a:r>
            <a:r>
              <a:rPr lang="en-US" sz="2800" dirty="0" err="1"/>
              <a:t>github</a:t>
            </a:r>
            <a:r>
              <a:rPr lang="en-US" sz="2800" dirty="0"/>
              <a:t>. This project will use information from previous runs, allowing for a basic comparison between builds.</a:t>
            </a:r>
          </a:p>
        </p:txBody>
      </p:sp>
    </p:spTree>
    <p:extLst>
      <p:ext uri="{BB962C8B-B14F-4D97-AF65-F5344CB8AC3E}">
        <p14:creationId xmlns:p14="http://schemas.microsoft.com/office/powerpoint/2010/main" val="264282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B49E-3324-4615-9CFF-C6ED7132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A573-08D1-4765-AA60-0E59EE90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help identify progress made while programing. By keeping a reference test results.</a:t>
            </a:r>
          </a:p>
          <a:p>
            <a:r>
              <a:rPr lang="en-US" dirty="0"/>
              <a:t>Shows team and project progression.</a:t>
            </a:r>
          </a:p>
          <a:p>
            <a:r>
              <a:rPr lang="en-US" dirty="0"/>
              <a:t>Identifies Issues that were solved and issues that are raised.</a:t>
            </a:r>
          </a:p>
          <a:p>
            <a:r>
              <a:rPr lang="en-US" dirty="0"/>
              <a:t>Provide statistics.</a:t>
            </a:r>
          </a:p>
          <a:p>
            <a:r>
              <a:rPr lang="en-US" dirty="0"/>
              <a:t>Provide future reference for post release issues.</a:t>
            </a:r>
          </a:p>
        </p:txBody>
      </p:sp>
    </p:spTree>
    <p:extLst>
      <p:ext uri="{BB962C8B-B14F-4D97-AF65-F5344CB8AC3E}">
        <p14:creationId xmlns:p14="http://schemas.microsoft.com/office/powerpoint/2010/main" val="15982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D29-2A0F-4504-825B-1DE4A186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DA90-1153-4529-90D4-D96F74F8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project will need to have some basic functionality, some of which is incorporated into Jenkins, with minor adjustments we will be able to use those features in our project.  </a:t>
            </a:r>
          </a:p>
          <a:p>
            <a:pPr lvl="1"/>
            <a:r>
              <a:rPr lang="en-US" dirty="0"/>
              <a:t>Database:- the user wants to be able to store tests in a database within the plugin</a:t>
            </a:r>
          </a:p>
          <a:p>
            <a:pPr lvl="1"/>
            <a:r>
              <a:rPr lang="en-US" dirty="0"/>
              <a:t>Test Adder:-to be able to add tests to the database</a:t>
            </a:r>
          </a:p>
          <a:p>
            <a:pPr lvl="1"/>
            <a:r>
              <a:rPr lang="en-US" dirty="0"/>
              <a:t>Refreshing </a:t>
            </a:r>
            <a:r>
              <a:rPr lang="en-US" dirty="0" err="1"/>
              <a:t>function:to</a:t>
            </a:r>
            <a:r>
              <a:rPr lang="en-US" dirty="0"/>
              <a:t> be able to run all tests and collects statistics</a:t>
            </a:r>
          </a:p>
          <a:p>
            <a:pPr lvl="1"/>
            <a:r>
              <a:rPr lang="en-US" dirty="0"/>
              <a:t>Refreshing function call on Updates :-  want to be able to run all tests and collect statistics whenever my code updates</a:t>
            </a:r>
          </a:p>
          <a:p>
            <a:pPr lvl="1"/>
            <a:r>
              <a:rPr lang="en-US" dirty="0"/>
              <a:t>Test Indicator:-something to indicate whether a test fails or passes</a:t>
            </a:r>
          </a:p>
          <a:p>
            <a:pPr lvl="1"/>
            <a:r>
              <a:rPr lang="en-US" dirty="0"/>
              <a:t>Test Remover :-to be able to remove tests from the database</a:t>
            </a:r>
          </a:p>
          <a:p>
            <a:pPr lvl="1"/>
            <a:r>
              <a:rPr lang="en-US" dirty="0"/>
              <a:t>Test Compare:-to be able to compare which tests now pass and which now fail that weren't passing or failing previously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D29-2A0F-4504-825B-1DE4A186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DA90-1153-4529-90D4-D96F74F8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functions not present in some form in Jenkins will be added.</a:t>
            </a:r>
          </a:p>
          <a:p>
            <a:pPr lvl="1"/>
            <a:r>
              <a:rPr lang="en-US" dirty="0"/>
              <a:t>Test Statistic Generator :- to be able to generate test statistics with this plugin</a:t>
            </a:r>
          </a:p>
          <a:p>
            <a:pPr lvl="1"/>
            <a:r>
              <a:rPr lang="en-US" dirty="0"/>
              <a:t>Test Statistic Display:- to be able to generate a user-friendly readable version of ALL test statistics</a:t>
            </a:r>
          </a:p>
          <a:p>
            <a:pPr lvl="1"/>
            <a:r>
              <a:rPr lang="en-US" dirty="0"/>
              <a:t>Search function:-to be able to search through test database</a:t>
            </a:r>
          </a:p>
          <a:p>
            <a:pPr lvl="1"/>
            <a:r>
              <a:rPr lang="en-US" dirty="0"/>
              <a:t>Patch Version Indicator:-to indicate which version is currently being tested</a:t>
            </a:r>
          </a:p>
          <a:p>
            <a:pPr lvl="1"/>
            <a:r>
              <a:rPr lang="en-US" dirty="0"/>
              <a:t>Database Organizer:- to be able to sort database of tests by 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9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2F18-E845-4A0F-B81D-0C16DE7A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required to finish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5631-7527-4180-B713-03B3E1F0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estimate this project to take about 190 man hours of programing to finish. </a:t>
            </a:r>
          </a:p>
          <a:p>
            <a:r>
              <a:rPr lang="en-US" dirty="0"/>
              <a:t>Expected to finish programing within 5 weeks period.</a:t>
            </a:r>
          </a:p>
          <a:p>
            <a:r>
              <a:rPr lang="en-US" dirty="0"/>
              <a:t>With 4 major Iterations</a:t>
            </a:r>
          </a:p>
        </p:txBody>
      </p:sp>
    </p:spTree>
    <p:extLst>
      <p:ext uri="{BB962C8B-B14F-4D97-AF65-F5344CB8AC3E}">
        <p14:creationId xmlns:p14="http://schemas.microsoft.com/office/powerpoint/2010/main" val="2102995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</TotalTime>
  <Words>251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Jenkins test checker </vt:lpstr>
      <vt:lpstr>The Basic Idea</vt:lpstr>
      <vt:lpstr>Usage</vt:lpstr>
      <vt:lpstr>User Stories</vt:lpstr>
      <vt:lpstr>User Stories</vt:lpstr>
      <vt:lpstr>Time required to finish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test checker</dc:title>
  <dc:creator>Al Nemri, Osi</dc:creator>
  <cp:lastModifiedBy>Al Nemri, Osi</cp:lastModifiedBy>
  <cp:revision>9</cp:revision>
  <dcterms:created xsi:type="dcterms:W3CDTF">2018-03-29T22:15:30Z</dcterms:created>
  <dcterms:modified xsi:type="dcterms:W3CDTF">2018-03-30T00:58:42Z</dcterms:modified>
</cp:coreProperties>
</file>