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61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F59C-307C-4D42-915E-6726ABFE1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F7B93-499F-4949-A5E8-756D36FD3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54DA0-A11E-4B60-85C4-52A91DDA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B93C-318E-417B-BFDB-53BECFDF151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ED9E8-B9F8-42AA-8012-77574F54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7E9DC-6098-461F-A04B-BCDD6F49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B803-161D-4BEB-87E2-FC75AA8F9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2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DF28-3B60-452D-83AF-3C483396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5BFE6-16AC-4A20-A9A0-C5E3F60F9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BF068-46A5-440E-B1ED-0AC56C4C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B93C-318E-417B-BFDB-53BECFDF151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53373-555C-4CC5-8BC2-308957E8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84F88-44C4-4DD1-BA86-91003844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B803-161D-4BEB-87E2-FC75AA8F9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4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8C32B3-92A3-44E0-83A2-FBECEEAB3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F3F45-6C2B-4DEE-A190-23FD810F4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916F2-9D8D-4546-A736-8B4619F1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B93C-318E-417B-BFDB-53BECFDF151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A524C-1914-41DE-A1D4-B46C102A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534E9-5274-46F0-AD0E-9F0A43D6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B803-161D-4BEB-87E2-FC75AA8F9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9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EC01-3797-402B-9969-71B4AE2D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0DE2-9F8C-4BB5-975B-A05259EAE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DD99F-F3A6-46CB-869F-E08E71CC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B93C-318E-417B-BFDB-53BECFDF151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0A98C-5249-4479-BC0F-D1AE2B28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A202B-370E-4030-B23C-D898188F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B803-161D-4BEB-87E2-FC75AA8F9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1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229A-7A54-45A9-AB18-B2087484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5CCFC-C295-4240-8CF9-11727298C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38405-32E6-41A0-9A59-7259CDFC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B93C-318E-417B-BFDB-53BECFDF151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30CBB-8531-4962-8C9A-7CEE2ACB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A49FB-D88C-4488-B7E6-BF64DD86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B803-161D-4BEB-87E2-FC75AA8F9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5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90BE-7159-4A53-91BD-53D3E7F3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9EA38-44DD-4B58-A9ED-FB3900634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B32C9-0EB9-4617-9462-494A78849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138E2-4EC8-4EC6-B59D-90941747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B93C-318E-417B-BFDB-53BECFDF151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13A78-46D3-4FFA-A09E-59D3B726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E0363-5261-4393-9CAC-D9AD4C96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B803-161D-4BEB-87E2-FC75AA8F9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7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2200-F719-4FBC-B49A-0759095A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A4F8A-BD51-4C13-AFF5-0CBF9037B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5D4FC-B52A-4EB4-8D39-6D1A2383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C4EDE-6331-4E43-8AE0-3769BD657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BEBCB-3A29-4A4B-89D7-4FD860C60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87F39-53F6-4D24-B3C2-261795CF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B93C-318E-417B-BFDB-53BECFDF151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CA210-A64C-4965-AE18-16A27B31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528EA9-FEC5-4CC7-BBB5-516ABE57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B803-161D-4BEB-87E2-FC75AA8F9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1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9B65-B6CE-4B38-B5A6-98331538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3195D-A1A9-4A44-A5AE-3A4AA8DE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B93C-318E-417B-BFDB-53BECFDF151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FCC94-68CD-484B-8340-E6AEE5F8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F9DA2-1A27-4100-8490-BF69C2D5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B803-161D-4BEB-87E2-FC75AA8F9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096ED-D2ED-4E02-8F0E-26381E3D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B93C-318E-417B-BFDB-53BECFDF151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49C32-82F9-45F1-8362-BC004F92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73602-8020-4DB5-90F9-021474A0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B803-161D-4BEB-87E2-FC75AA8F9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8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9308-15AA-4E26-84C4-5B9668A9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4A9E8-BF7E-4C90-B115-4DDF84819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5D3AF-9679-4FA3-AFFD-934DBBACC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B3CFB-CFBC-4073-A86A-3C85C9B7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B93C-318E-417B-BFDB-53BECFDF151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CE570-C6A6-4912-ACCA-0B88524B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2537C-B470-4750-B000-82FDC250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B803-161D-4BEB-87E2-FC75AA8F9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8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FAD8-99D9-4B16-9134-495ACBCA9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F3739-0971-4685-B93C-B3C5B47E3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067D9-31AC-4AEB-97AD-675BF7D63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3C81B-5226-4721-AE05-6CC275FD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B93C-318E-417B-BFDB-53BECFDF151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298D8-532F-4129-99C5-1C266E46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D9562-248C-45DB-9F03-E6B23B8E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B803-161D-4BEB-87E2-FC75AA8F9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9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1DC45-FF49-4858-86A9-C4FAB04C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B826-1EF6-4ECB-A725-93516EC14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1ACF2-DEE0-4B79-9703-8B2C4E365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CB93C-318E-417B-BFDB-53BECFDF151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1393C-54AD-4484-9EF4-58147D843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FD06-999E-49C3-8E07-A687C8BE3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BB803-161D-4BEB-87E2-FC75AA8F9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0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EFC3485-555A-4301-8B43-71214ECFC468}"/>
              </a:ext>
            </a:extLst>
          </p:cNvPr>
          <p:cNvGrpSpPr/>
          <p:nvPr/>
        </p:nvGrpSpPr>
        <p:grpSpPr>
          <a:xfrm>
            <a:off x="3497281" y="3887031"/>
            <a:ext cx="774769" cy="913567"/>
            <a:chOff x="-2" y="3429000"/>
            <a:chExt cx="776067" cy="984664"/>
          </a:xfrm>
        </p:grpSpPr>
        <p:pic>
          <p:nvPicPr>
            <p:cNvPr id="8" name="Graphic 7" descr="User">
              <a:extLst>
                <a:ext uri="{FF2B5EF4-FFF2-40B4-BE49-F238E27FC236}">
                  <a16:creationId xmlns:a16="http://schemas.microsoft.com/office/drawing/2014/main" id="{1B621689-00C3-47BE-88DC-FE7397B64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2" y="3429000"/>
              <a:ext cx="776067" cy="77606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1AA9E41-6E8A-4651-AAF9-FC0DCFE7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17" y="3817033"/>
              <a:ext cx="596631" cy="596631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C820E1C2-AC84-4609-A4A7-17BD01100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61382" y="1928198"/>
            <a:ext cx="743871" cy="61834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D6F1109-8AA2-413F-ACEB-2535D7633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50289" y="4959581"/>
            <a:ext cx="743871" cy="61834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1D8F1BC-43AA-4DAD-AF71-0040E769B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61382" y="3425040"/>
            <a:ext cx="743871" cy="61834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CBBA35E-AE51-4BCA-8E89-8051E18A5E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53413" y="141689"/>
            <a:ext cx="952066" cy="79140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9EAA53C-0F6F-49AB-95DF-925F96FDF7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2796" r="40354" b="36864"/>
          <a:stretch/>
        </p:blipFill>
        <p:spPr>
          <a:xfrm>
            <a:off x="9318997" y="2948496"/>
            <a:ext cx="989047" cy="126343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DC16FD7-8398-4FFF-8113-406220C617F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2796" r="40354" b="36864"/>
          <a:stretch/>
        </p:blipFill>
        <p:spPr>
          <a:xfrm>
            <a:off x="9347570" y="1485026"/>
            <a:ext cx="989047" cy="126343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7639C06-B307-4BAD-8BB6-654093B557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2796" r="40354" b="36864"/>
          <a:stretch/>
        </p:blipFill>
        <p:spPr>
          <a:xfrm>
            <a:off x="9323615" y="4426252"/>
            <a:ext cx="989047" cy="1263439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C3AD6718-3BFC-436B-893F-86A08D42E49D}"/>
              </a:ext>
            </a:extLst>
          </p:cNvPr>
          <p:cNvGrpSpPr/>
          <p:nvPr/>
        </p:nvGrpSpPr>
        <p:grpSpPr>
          <a:xfrm>
            <a:off x="3497281" y="2857487"/>
            <a:ext cx="763629" cy="985106"/>
            <a:chOff x="-2" y="3429000"/>
            <a:chExt cx="776067" cy="984664"/>
          </a:xfrm>
        </p:grpSpPr>
        <p:pic>
          <p:nvPicPr>
            <p:cNvPr id="46" name="Graphic 45" descr="User">
              <a:extLst>
                <a:ext uri="{FF2B5EF4-FFF2-40B4-BE49-F238E27FC236}">
                  <a16:creationId xmlns:a16="http://schemas.microsoft.com/office/drawing/2014/main" id="{03F7BEEF-9D1E-4FF0-B5AE-458B03717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2" y="3429000"/>
              <a:ext cx="776067" cy="77606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4306178-705D-4BA1-87E7-0BE955B4F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17" y="3817033"/>
              <a:ext cx="596631" cy="59663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5FB07E0-2CCC-45B1-8C4F-2593712D7180}"/>
              </a:ext>
            </a:extLst>
          </p:cNvPr>
          <p:cNvGrpSpPr/>
          <p:nvPr/>
        </p:nvGrpSpPr>
        <p:grpSpPr>
          <a:xfrm>
            <a:off x="3585562" y="4816945"/>
            <a:ext cx="721360" cy="883582"/>
            <a:chOff x="-2" y="3429000"/>
            <a:chExt cx="776067" cy="984664"/>
          </a:xfrm>
        </p:grpSpPr>
        <p:pic>
          <p:nvPicPr>
            <p:cNvPr id="49" name="Graphic 48" descr="User">
              <a:extLst>
                <a:ext uri="{FF2B5EF4-FFF2-40B4-BE49-F238E27FC236}">
                  <a16:creationId xmlns:a16="http://schemas.microsoft.com/office/drawing/2014/main" id="{CA26C3D6-7C4C-4486-9FED-4073BC33E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2" y="3429000"/>
              <a:ext cx="776067" cy="776067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CB7F1E6-1877-4A47-82D6-4E107B839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17" y="3817033"/>
              <a:ext cx="596631" cy="596631"/>
            </a:xfrm>
            <a:prstGeom prst="rect">
              <a:avLst/>
            </a:prstGeom>
          </p:spPr>
        </p:pic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F3C2285-1FC3-49F6-BFDE-B044DE9098A4}"/>
              </a:ext>
            </a:extLst>
          </p:cNvPr>
          <p:cNvCxnSpPr>
            <a:cxnSpLocks/>
            <a:stCxn id="137" idx="3"/>
          </p:cNvCxnSpPr>
          <p:nvPr/>
        </p:nvCxnSpPr>
        <p:spPr>
          <a:xfrm flipV="1">
            <a:off x="4486796" y="3917143"/>
            <a:ext cx="1960238" cy="467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A19D33F-A5BB-4D06-A182-477B3B75428B}"/>
              </a:ext>
            </a:extLst>
          </p:cNvPr>
          <p:cNvCxnSpPr>
            <a:cxnSpLocks/>
          </p:cNvCxnSpPr>
          <p:nvPr/>
        </p:nvCxnSpPr>
        <p:spPr>
          <a:xfrm>
            <a:off x="4477894" y="4770308"/>
            <a:ext cx="2009449" cy="528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A1FA8F4-CA9D-47FB-BF9C-EF96F9CBCC2E}"/>
              </a:ext>
            </a:extLst>
          </p:cNvPr>
          <p:cNvSpPr txBox="1"/>
          <p:nvPr/>
        </p:nvSpPr>
        <p:spPr>
          <a:xfrm>
            <a:off x="3471942" y="3771816"/>
            <a:ext cx="985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Local Repo-1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E7A1830-426D-4A1D-90CA-B58F3B0E20FD}"/>
              </a:ext>
            </a:extLst>
          </p:cNvPr>
          <p:cNvSpPr txBox="1"/>
          <p:nvPr/>
        </p:nvSpPr>
        <p:spPr>
          <a:xfrm>
            <a:off x="3512615" y="4715704"/>
            <a:ext cx="985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Local Repo-2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F81216B-8852-4A07-BB01-6CEA45088F96}"/>
              </a:ext>
            </a:extLst>
          </p:cNvPr>
          <p:cNvSpPr txBox="1"/>
          <p:nvPr/>
        </p:nvSpPr>
        <p:spPr>
          <a:xfrm>
            <a:off x="3541191" y="5621500"/>
            <a:ext cx="985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Local Repo-3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E7B8EE-2CE4-4366-8301-0C655D4B74D2}"/>
              </a:ext>
            </a:extLst>
          </p:cNvPr>
          <p:cNvSpPr txBox="1"/>
          <p:nvPr/>
        </p:nvSpPr>
        <p:spPr>
          <a:xfrm>
            <a:off x="5915702" y="5467052"/>
            <a:ext cx="231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Development_Deploy</a:t>
            </a:r>
            <a:endParaRPr lang="en-US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974B0F-B1CA-4135-918F-1C96EA7A5AC8}"/>
              </a:ext>
            </a:extLst>
          </p:cNvPr>
          <p:cNvSpPr txBox="1"/>
          <p:nvPr/>
        </p:nvSpPr>
        <p:spPr>
          <a:xfrm>
            <a:off x="6421724" y="3943367"/>
            <a:ext cx="142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Test_1.29.1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100C3B-69EB-48D3-8CFF-D40EEB9B3A1A}"/>
              </a:ext>
            </a:extLst>
          </p:cNvPr>
          <p:cNvSpPr txBox="1"/>
          <p:nvPr/>
        </p:nvSpPr>
        <p:spPr>
          <a:xfrm>
            <a:off x="6092846" y="2478385"/>
            <a:ext cx="204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Release_1.29_Prod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51CD58-D58A-4EB4-8C69-239E8D642B2A}"/>
              </a:ext>
            </a:extLst>
          </p:cNvPr>
          <p:cNvSpPr txBox="1"/>
          <p:nvPr/>
        </p:nvSpPr>
        <p:spPr>
          <a:xfrm>
            <a:off x="6532811" y="792516"/>
            <a:ext cx="98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Master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1048101-4DCF-4A8C-A32B-A7190E4DAFE2}"/>
              </a:ext>
            </a:extLst>
          </p:cNvPr>
          <p:cNvCxnSpPr>
            <a:cxnSpLocks/>
          </p:cNvCxnSpPr>
          <p:nvPr/>
        </p:nvCxnSpPr>
        <p:spPr>
          <a:xfrm flipV="1">
            <a:off x="7004757" y="2763833"/>
            <a:ext cx="0" cy="61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EC39EFB-3116-4BF6-9D78-6F70E1E1909D}"/>
              </a:ext>
            </a:extLst>
          </p:cNvPr>
          <p:cNvCxnSpPr>
            <a:cxnSpLocks/>
          </p:cNvCxnSpPr>
          <p:nvPr/>
        </p:nvCxnSpPr>
        <p:spPr>
          <a:xfrm>
            <a:off x="7575783" y="3686195"/>
            <a:ext cx="1739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DD2093C-AD2D-4604-99D2-028832589D9D}"/>
              </a:ext>
            </a:extLst>
          </p:cNvPr>
          <p:cNvCxnSpPr>
            <a:cxnSpLocks/>
          </p:cNvCxnSpPr>
          <p:nvPr/>
        </p:nvCxnSpPr>
        <p:spPr>
          <a:xfrm>
            <a:off x="7608172" y="2322515"/>
            <a:ext cx="1739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1E17C47-BA25-4431-9375-2A9989708970}"/>
              </a:ext>
            </a:extLst>
          </p:cNvPr>
          <p:cNvCxnSpPr>
            <a:cxnSpLocks/>
          </p:cNvCxnSpPr>
          <p:nvPr/>
        </p:nvCxnSpPr>
        <p:spPr>
          <a:xfrm>
            <a:off x="7589401" y="5240640"/>
            <a:ext cx="1739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E750FF-A0A9-42F8-876F-DFA0C1FA3E99}"/>
              </a:ext>
            </a:extLst>
          </p:cNvPr>
          <p:cNvCxnSpPr>
            <a:cxnSpLocks/>
          </p:cNvCxnSpPr>
          <p:nvPr/>
        </p:nvCxnSpPr>
        <p:spPr>
          <a:xfrm flipH="1" flipV="1">
            <a:off x="7000936" y="1058696"/>
            <a:ext cx="1" cy="87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1EDF918-31EE-4ECB-8078-E78EB1F49BC5}"/>
              </a:ext>
            </a:extLst>
          </p:cNvPr>
          <p:cNvSpPr txBox="1"/>
          <p:nvPr/>
        </p:nvSpPr>
        <p:spPr>
          <a:xfrm rot="20886455">
            <a:off x="5236965" y="3866192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Pull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7678431-5293-4AA0-A3A1-952488301284}"/>
              </a:ext>
            </a:extLst>
          </p:cNvPr>
          <p:cNvSpPr txBox="1"/>
          <p:nvPr/>
        </p:nvSpPr>
        <p:spPr>
          <a:xfrm rot="20862216">
            <a:off x="5270922" y="4073640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Push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3AC75FA-03EE-4216-9B3C-607AA4525675}"/>
              </a:ext>
            </a:extLst>
          </p:cNvPr>
          <p:cNvSpPr txBox="1"/>
          <p:nvPr/>
        </p:nvSpPr>
        <p:spPr>
          <a:xfrm rot="857760">
            <a:off x="5236144" y="498802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Push</a:t>
            </a:r>
            <a:r>
              <a:rPr lang="en-US" dirty="0"/>
              <a:t> </a:t>
            </a:r>
            <a:endParaRPr lang="en-US" sz="1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57AA6A-5D84-4210-B97F-8EAAF05CA6D3}"/>
              </a:ext>
            </a:extLst>
          </p:cNvPr>
          <p:cNvSpPr txBox="1"/>
          <p:nvPr/>
        </p:nvSpPr>
        <p:spPr>
          <a:xfrm rot="945000">
            <a:off x="5346553" y="4720521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Pull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BF31AEA-28BD-4B5B-BA98-BC63A05A458B}"/>
              </a:ext>
            </a:extLst>
          </p:cNvPr>
          <p:cNvSpPr txBox="1"/>
          <p:nvPr/>
        </p:nvSpPr>
        <p:spPr>
          <a:xfrm>
            <a:off x="7518637" y="2077979"/>
            <a:ext cx="1783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Deploy to Prod-server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0CDECB-026F-4765-8E8E-5DE26880BFD9}"/>
              </a:ext>
            </a:extLst>
          </p:cNvPr>
          <p:cNvSpPr txBox="1"/>
          <p:nvPr/>
        </p:nvSpPr>
        <p:spPr>
          <a:xfrm>
            <a:off x="7543804" y="3395304"/>
            <a:ext cx="1733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Deploy to Test-server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A568FED-1BE6-4192-AED6-995656CA9A3E}"/>
              </a:ext>
            </a:extLst>
          </p:cNvPr>
          <p:cNvSpPr txBox="1"/>
          <p:nvPr/>
        </p:nvSpPr>
        <p:spPr>
          <a:xfrm>
            <a:off x="7533372" y="4956979"/>
            <a:ext cx="1723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Deploy to Dev-server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B51A3BF-D8FF-42B8-BA2B-6BFE5B6B8D2A}"/>
              </a:ext>
            </a:extLst>
          </p:cNvPr>
          <p:cNvSpPr txBox="1"/>
          <p:nvPr/>
        </p:nvSpPr>
        <p:spPr>
          <a:xfrm rot="5400000">
            <a:off x="6597472" y="1411552"/>
            <a:ext cx="1102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Push &amp; Merge 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30811A4-3446-47D3-B041-35FCBAD6D083}"/>
              </a:ext>
            </a:extLst>
          </p:cNvPr>
          <p:cNvCxnSpPr>
            <a:cxnSpLocks/>
          </p:cNvCxnSpPr>
          <p:nvPr/>
        </p:nvCxnSpPr>
        <p:spPr>
          <a:xfrm>
            <a:off x="6863882" y="2809954"/>
            <a:ext cx="0" cy="52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81BD9B03-4D8E-4690-BE17-9E79234FDC9F}"/>
              </a:ext>
            </a:extLst>
          </p:cNvPr>
          <p:cNvSpPr txBox="1"/>
          <p:nvPr/>
        </p:nvSpPr>
        <p:spPr>
          <a:xfrm rot="16200000">
            <a:off x="6551177" y="2923165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Pull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54EE97B-1E70-4F04-9245-284078B9EB11}"/>
              </a:ext>
            </a:extLst>
          </p:cNvPr>
          <p:cNvSpPr txBox="1"/>
          <p:nvPr/>
        </p:nvSpPr>
        <p:spPr>
          <a:xfrm rot="5400000">
            <a:off x="6844970" y="2979868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Push 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3A00A68-08AE-4A9D-A6F9-56E6B595BBBC}"/>
              </a:ext>
            </a:extLst>
          </p:cNvPr>
          <p:cNvCxnSpPr>
            <a:cxnSpLocks/>
          </p:cNvCxnSpPr>
          <p:nvPr/>
        </p:nvCxnSpPr>
        <p:spPr>
          <a:xfrm>
            <a:off x="6852152" y="1116413"/>
            <a:ext cx="0" cy="82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4FF50E4-EEEA-4AB2-9B52-937756681B1F}"/>
              </a:ext>
            </a:extLst>
          </p:cNvPr>
          <p:cNvSpPr txBox="1"/>
          <p:nvPr/>
        </p:nvSpPr>
        <p:spPr>
          <a:xfrm rot="16200000">
            <a:off x="6507258" y="1335644"/>
            <a:ext cx="457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Pull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EBB553-66FC-4E1F-A8F8-B287161E42E1}"/>
              </a:ext>
            </a:extLst>
          </p:cNvPr>
          <p:cNvSpPr txBox="1"/>
          <p:nvPr/>
        </p:nvSpPr>
        <p:spPr>
          <a:xfrm>
            <a:off x="9086298" y="4104467"/>
            <a:ext cx="196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- Environment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859CCCC-8B1F-4420-8018-55B8D3D30702}"/>
              </a:ext>
            </a:extLst>
          </p:cNvPr>
          <p:cNvSpPr txBox="1"/>
          <p:nvPr/>
        </p:nvSpPr>
        <p:spPr>
          <a:xfrm>
            <a:off x="9022180" y="2644735"/>
            <a:ext cx="20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Prod - Environment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6E40F23-6C4F-4BA3-9DB7-24C34D29B8B2}"/>
              </a:ext>
            </a:extLst>
          </p:cNvPr>
          <p:cNvSpPr txBox="1"/>
          <p:nvPr/>
        </p:nvSpPr>
        <p:spPr>
          <a:xfrm>
            <a:off x="9081113" y="5633469"/>
            <a:ext cx="195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Dev - Environment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AE5DEBF-43FA-47DB-B1FE-ACB53B327EAE}"/>
              </a:ext>
            </a:extLst>
          </p:cNvPr>
          <p:cNvSpPr txBox="1"/>
          <p:nvPr/>
        </p:nvSpPr>
        <p:spPr>
          <a:xfrm>
            <a:off x="10158424" y="1849589"/>
            <a:ext cx="135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(Production)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272A193-CA30-454C-A617-A2BAD8B7B8DE}"/>
              </a:ext>
            </a:extLst>
          </p:cNvPr>
          <p:cNvSpPr txBox="1"/>
          <p:nvPr/>
        </p:nvSpPr>
        <p:spPr>
          <a:xfrm>
            <a:off x="10123381" y="4621144"/>
            <a:ext cx="218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(Unit Test)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2B440BD-470C-474D-A765-02D9517A6548}"/>
              </a:ext>
            </a:extLst>
          </p:cNvPr>
          <p:cNvSpPr txBox="1"/>
          <p:nvPr/>
        </p:nvSpPr>
        <p:spPr>
          <a:xfrm>
            <a:off x="10130722" y="3364526"/>
            <a:ext cx="218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(Testing)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C1328B6-8C72-4E1C-B3EA-D5481A8B0514}"/>
              </a:ext>
            </a:extLst>
          </p:cNvPr>
          <p:cNvSpPr txBox="1"/>
          <p:nvPr/>
        </p:nvSpPr>
        <p:spPr>
          <a:xfrm>
            <a:off x="282221" y="81464"/>
            <a:ext cx="611547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u="sng" dirty="0">
                <a:latin typeface="David" panose="020E0502060401010101" pitchFamily="34" charset="-79"/>
                <a:cs typeface="David" panose="020E0502060401010101" pitchFamily="34" charset="-79"/>
              </a:rPr>
              <a:t>Present Branching Strategy for UI-Team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DA3162-D614-4ED0-99F4-DB0F4D02FA72}"/>
              </a:ext>
            </a:extLst>
          </p:cNvPr>
          <p:cNvSpPr/>
          <p:nvPr/>
        </p:nvSpPr>
        <p:spPr>
          <a:xfrm>
            <a:off x="3429135" y="2857487"/>
            <a:ext cx="1057661" cy="3054560"/>
          </a:xfrm>
          <a:prstGeom prst="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EACA0A7-E68F-4650-A2BC-B7FF577901D9}"/>
              </a:ext>
            </a:extLst>
          </p:cNvPr>
          <p:cNvSpPr/>
          <p:nvPr/>
        </p:nvSpPr>
        <p:spPr>
          <a:xfrm>
            <a:off x="9022180" y="1260943"/>
            <a:ext cx="2046335" cy="4909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08F404C-6245-4367-987B-1375D75B6713}"/>
              </a:ext>
            </a:extLst>
          </p:cNvPr>
          <p:cNvSpPr txBox="1"/>
          <p:nvPr/>
        </p:nvSpPr>
        <p:spPr>
          <a:xfrm>
            <a:off x="3804265" y="6213978"/>
            <a:ext cx="386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by Developers with Full access 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5F0DA2F-E486-42BB-8893-5099CADE8D9D}"/>
              </a:ext>
            </a:extLst>
          </p:cNvPr>
          <p:cNvSpPr txBox="1"/>
          <p:nvPr/>
        </p:nvSpPr>
        <p:spPr>
          <a:xfrm>
            <a:off x="8448272" y="6149322"/>
            <a:ext cx="320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Maintained by Release Manager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18FB56-E4EA-4D43-B7C8-B0469536805A}"/>
              </a:ext>
            </a:extLst>
          </p:cNvPr>
          <p:cNvSpPr/>
          <p:nvPr/>
        </p:nvSpPr>
        <p:spPr>
          <a:xfrm>
            <a:off x="3193576" y="1260944"/>
            <a:ext cx="4898490" cy="492040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0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EFC3485-555A-4301-8B43-71214ECFC468}"/>
              </a:ext>
            </a:extLst>
          </p:cNvPr>
          <p:cNvGrpSpPr/>
          <p:nvPr/>
        </p:nvGrpSpPr>
        <p:grpSpPr>
          <a:xfrm>
            <a:off x="1159588" y="4446334"/>
            <a:ext cx="573533" cy="510221"/>
            <a:chOff x="-2" y="3429000"/>
            <a:chExt cx="776067" cy="984664"/>
          </a:xfrm>
        </p:grpSpPr>
        <p:pic>
          <p:nvPicPr>
            <p:cNvPr id="8" name="Graphic 7" descr="User">
              <a:extLst>
                <a:ext uri="{FF2B5EF4-FFF2-40B4-BE49-F238E27FC236}">
                  <a16:creationId xmlns:a16="http://schemas.microsoft.com/office/drawing/2014/main" id="{1B621689-00C3-47BE-88DC-FE7397B64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2" y="3429000"/>
              <a:ext cx="776067" cy="77606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1AA9E41-6E8A-4651-AAF9-FC0DCFE76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17" y="3817033"/>
              <a:ext cx="596631" cy="596631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FA2184D1-6C44-4FAD-896D-7CEBA91555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58993" y="3416996"/>
            <a:ext cx="770411" cy="6404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728B812-B7E9-469E-BA49-4A55274CF5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37077" y="4374897"/>
            <a:ext cx="743280" cy="61785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A4E3513-9E85-444E-922D-B398B5E1F3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77150" y="5292187"/>
            <a:ext cx="795803" cy="66151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820E1C2-AC84-4609-A4A7-17BD01100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75607" y="2196057"/>
            <a:ext cx="624722" cy="5193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D6F1109-8AA2-413F-ACEB-2535D7633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00828" y="5248191"/>
            <a:ext cx="616329" cy="51232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1D8F1BC-43AA-4DAD-AF71-0040E769B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62602" y="3682088"/>
            <a:ext cx="637727" cy="53011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CBBA35E-AE51-4BCA-8E89-8051E18A5E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98228" y="501511"/>
            <a:ext cx="706010" cy="58687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9EAA53C-0F6F-49AB-95DF-925F96FDF7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2796" r="40354" b="36864"/>
          <a:stretch/>
        </p:blipFill>
        <p:spPr>
          <a:xfrm>
            <a:off x="8709929" y="3102579"/>
            <a:ext cx="824377" cy="105308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DC16FD7-8398-4FFF-8113-406220C617F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2796" r="40354" b="36864"/>
          <a:stretch/>
        </p:blipFill>
        <p:spPr>
          <a:xfrm>
            <a:off x="8742648" y="1569434"/>
            <a:ext cx="829538" cy="105967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7639C06-B307-4BAD-8BB6-654093B557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2796" r="40354" b="36864"/>
          <a:stretch/>
        </p:blipFill>
        <p:spPr>
          <a:xfrm>
            <a:off x="8753884" y="4676692"/>
            <a:ext cx="770972" cy="984863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C3AD6718-3BFC-436B-893F-86A08D42E49D}"/>
              </a:ext>
            </a:extLst>
          </p:cNvPr>
          <p:cNvGrpSpPr/>
          <p:nvPr/>
        </p:nvGrpSpPr>
        <p:grpSpPr>
          <a:xfrm>
            <a:off x="1159587" y="3473656"/>
            <a:ext cx="567561" cy="640405"/>
            <a:chOff x="-2" y="3429000"/>
            <a:chExt cx="776067" cy="984664"/>
          </a:xfrm>
        </p:grpSpPr>
        <p:pic>
          <p:nvPicPr>
            <p:cNvPr id="46" name="Graphic 45" descr="User">
              <a:extLst>
                <a:ext uri="{FF2B5EF4-FFF2-40B4-BE49-F238E27FC236}">
                  <a16:creationId xmlns:a16="http://schemas.microsoft.com/office/drawing/2014/main" id="{03F7BEEF-9D1E-4FF0-B5AE-458B03717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2" y="3429000"/>
              <a:ext cx="776067" cy="77606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4306178-705D-4BA1-87E7-0BE955B4F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17" y="3817033"/>
              <a:ext cx="596631" cy="59663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5FB07E0-2CCC-45B1-8C4F-2593712D7180}"/>
              </a:ext>
            </a:extLst>
          </p:cNvPr>
          <p:cNvGrpSpPr/>
          <p:nvPr/>
        </p:nvGrpSpPr>
        <p:grpSpPr>
          <a:xfrm>
            <a:off x="1197065" y="5247671"/>
            <a:ext cx="507920" cy="626636"/>
            <a:chOff x="-2" y="3429000"/>
            <a:chExt cx="776067" cy="984664"/>
          </a:xfrm>
        </p:grpSpPr>
        <p:pic>
          <p:nvPicPr>
            <p:cNvPr id="49" name="Graphic 48" descr="User">
              <a:extLst>
                <a:ext uri="{FF2B5EF4-FFF2-40B4-BE49-F238E27FC236}">
                  <a16:creationId xmlns:a16="http://schemas.microsoft.com/office/drawing/2014/main" id="{CA26C3D6-7C4C-4486-9FED-4073BC33E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2" y="3429000"/>
              <a:ext cx="776067" cy="776067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CB7F1E6-1877-4A47-82D6-4E107B839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17" y="3817033"/>
              <a:ext cx="596631" cy="596631"/>
            </a:xfrm>
            <a:prstGeom prst="rect">
              <a:avLst/>
            </a:prstGeom>
          </p:spPr>
        </p:pic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B074A91-CF21-4726-BE5A-632C7A2383C3}"/>
              </a:ext>
            </a:extLst>
          </p:cNvPr>
          <p:cNvCxnSpPr>
            <a:cxnSpLocks/>
          </p:cNvCxnSpPr>
          <p:nvPr/>
        </p:nvCxnSpPr>
        <p:spPr>
          <a:xfrm>
            <a:off x="1738289" y="3883315"/>
            <a:ext cx="11184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237D50-CDA1-4B72-9384-28C7E8B8E4B2}"/>
              </a:ext>
            </a:extLst>
          </p:cNvPr>
          <p:cNvCxnSpPr>
            <a:cxnSpLocks/>
          </p:cNvCxnSpPr>
          <p:nvPr/>
        </p:nvCxnSpPr>
        <p:spPr>
          <a:xfrm>
            <a:off x="1773161" y="4783428"/>
            <a:ext cx="11184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F245F64-F1BD-44D1-A285-A905F00BED86}"/>
              </a:ext>
            </a:extLst>
          </p:cNvPr>
          <p:cNvCxnSpPr>
            <a:cxnSpLocks/>
          </p:cNvCxnSpPr>
          <p:nvPr/>
        </p:nvCxnSpPr>
        <p:spPr>
          <a:xfrm>
            <a:off x="1773161" y="5697828"/>
            <a:ext cx="11184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F3C2285-1FC3-49F6-BFDE-B044DE9098A4}"/>
              </a:ext>
            </a:extLst>
          </p:cNvPr>
          <p:cNvCxnSpPr>
            <a:cxnSpLocks/>
          </p:cNvCxnSpPr>
          <p:nvPr/>
        </p:nvCxnSpPr>
        <p:spPr>
          <a:xfrm>
            <a:off x="3603350" y="3851084"/>
            <a:ext cx="2162436" cy="11966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3D1AC36-065D-4C3D-AF31-F4F88423BFE2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3580357" y="4683823"/>
            <a:ext cx="2002791" cy="4072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A19D33F-A5BB-4D06-A182-477B3B75428B}"/>
              </a:ext>
            </a:extLst>
          </p:cNvPr>
          <p:cNvCxnSpPr>
            <a:cxnSpLocks/>
          </p:cNvCxnSpPr>
          <p:nvPr/>
        </p:nvCxnSpPr>
        <p:spPr>
          <a:xfrm flipV="1">
            <a:off x="3739538" y="5299696"/>
            <a:ext cx="2005905" cy="2441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A1FA8F4-CA9D-47FB-BF9C-EF96F9CBCC2E}"/>
              </a:ext>
            </a:extLst>
          </p:cNvPr>
          <p:cNvSpPr txBox="1"/>
          <p:nvPr/>
        </p:nvSpPr>
        <p:spPr>
          <a:xfrm>
            <a:off x="938181" y="4043285"/>
            <a:ext cx="985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Local Repo-1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E7A1830-426D-4A1D-90CA-B58F3B0E20FD}"/>
              </a:ext>
            </a:extLst>
          </p:cNvPr>
          <p:cNvSpPr txBox="1"/>
          <p:nvPr/>
        </p:nvSpPr>
        <p:spPr>
          <a:xfrm>
            <a:off x="978854" y="4987173"/>
            <a:ext cx="985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Local Repo-2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F81216B-8852-4A07-BB01-6CEA45088F96}"/>
              </a:ext>
            </a:extLst>
          </p:cNvPr>
          <p:cNvSpPr txBox="1"/>
          <p:nvPr/>
        </p:nvSpPr>
        <p:spPr>
          <a:xfrm>
            <a:off x="1007430" y="5892969"/>
            <a:ext cx="985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Local Repo-3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0D763D-FE3C-49CA-BC3E-2D2641B7E97B}"/>
              </a:ext>
            </a:extLst>
          </p:cNvPr>
          <p:cNvSpPr txBox="1"/>
          <p:nvPr/>
        </p:nvSpPr>
        <p:spPr>
          <a:xfrm>
            <a:off x="2601423" y="3996489"/>
            <a:ext cx="1281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#Feature &lt;##&gt;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E7B8EE-2CE4-4366-8301-0C655D4B74D2}"/>
              </a:ext>
            </a:extLst>
          </p:cNvPr>
          <p:cNvSpPr txBox="1"/>
          <p:nvPr/>
        </p:nvSpPr>
        <p:spPr>
          <a:xfrm>
            <a:off x="5870059" y="5690460"/>
            <a:ext cx="120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Dev-&lt;##&gt;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974B0F-B1CA-4135-918F-1C96EA7A5AC8}"/>
              </a:ext>
            </a:extLst>
          </p:cNvPr>
          <p:cNvSpPr txBox="1"/>
          <p:nvPr/>
        </p:nvSpPr>
        <p:spPr>
          <a:xfrm>
            <a:off x="5816801" y="4112183"/>
            <a:ext cx="142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Sprint-&lt;##&gt;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100C3B-69EB-48D3-8CFF-D40EEB9B3A1A}"/>
              </a:ext>
            </a:extLst>
          </p:cNvPr>
          <p:cNvSpPr txBox="1"/>
          <p:nvPr/>
        </p:nvSpPr>
        <p:spPr>
          <a:xfrm>
            <a:off x="5487923" y="2689405"/>
            <a:ext cx="204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Production-&lt;##&gt;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51CD58-D58A-4EB4-8C69-239E8D642B2A}"/>
              </a:ext>
            </a:extLst>
          </p:cNvPr>
          <p:cNvSpPr txBox="1"/>
          <p:nvPr/>
        </p:nvSpPr>
        <p:spPr>
          <a:xfrm>
            <a:off x="5927888" y="989468"/>
            <a:ext cx="98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Master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816399-5E45-4D98-96DB-E265703E5CD7}"/>
              </a:ext>
            </a:extLst>
          </p:cNvPr>
          <p:cNvCxnSpPr>
            <a:cxnSpLocks/>
          </p:cNvCxnSpPr>
          <p:nvPr/>
        </p:nvCxnSpPr>
        <p:spPr>
          <a:xfrm flipH="1" flipV="1">
            <a:off x="6424589" y="4446334"/>
            <a:ext cx="3816" cy="68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1048101-4DCF-4A8C-A32B-A7190E4DAFE2}"/>
              </a:ext>
            </a:extLst>
          </p:cNvPr>
          <p:cNvCxnSpPr>
            <a:cxnSpLocks/>
          </p:cNvCxnSpPr>
          <p:nvPr/>
        </p:nvCxnSpPr>
        <p:spPr>
          <a:xfrm flipV="1">
            <a:off x="6399834" y="2932649"/>
            <a:ext cx="0" cy="61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EC39EFB-3116-4BF6-9D78-6F70E1E1909D}"/>
              </a:ext>
            </a:extLst>
          </p:cNvPr>
          <p:cNvCxnSpPr>
            <a:cxnSpLocks/>
          </p:cNvCxnSpPr>
          <p:nvPr/>
        </p:nvCxnSpPr>
        <p:spPr>
          <a:xfrm>
            <a:off x="6970860" y="3686195"/>
            <a:ext cx="1739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DD2093C-AD2D-4604-99D2-028832589D9D}"/>
              </a:ext>
            </a:extLst>
          </p:cNvPr>
          <p:cNvCxnSpPr>
            <a:cxnSpLocks/>
          </p:cNvCxnSpPr>
          <p:nvPr/>
        </p:nvCxnSpPr>
        <p:spPr>
          <a:xfrm>
            <a:off x="7003249" y="2322515"/>
            <a:ext cx="1739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1E17C47-BA25-4431-9375-2A9989708970}"/>
              </a:ext>
            </a:extLst>
          </p:cNvPr>
          <p:cNvCxnSpPr>
            <a:cxnSpLocks/>
          </p:cNvCxnSpPr>
          <p:nvPr/>
        </p:nvCxnSpPr>
        <p:spPr>
          <a:xfrm>
            <a:off x="6984478" y="5240640"/>
            <a:ext cx="1739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2678474-E3C4-4259-A7F3-23158B35A0BB}"/>
              </a:ext>
            </a:extLst>
          </p:cNvPr>
          <p:cNvCxnSpPr>
            <a:cxnSpLocks/>
          </p:cNvCxnSpPr>
          <p:nvPr/>
        </p:nvCxnSpPr>
        <p:spPr>
          <a:xfrm>
            <a:off x="7242326" y="2686632"/>
            <a:ext cx="1481550" cy="68718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E750FF-A0A9-42F8-876F-DFA0C1FA3E99}"/>
              </a:ext>
            </a:extLst>
          </p:cNvPr>
          <p:cNvCxnSpPr>
            <a:cxnSpLocks/>
          </p:cNvCxnSpPr>
          <p:nvPr/>
        </p:nvCxnSpPr>
        <p:spPr>
          <a:xfrm flipH="1" flipV="1">
            <a:off x="6396013" y="1227512"/>
            <a:ext cx="1" cy="87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1EDF918-31EE-4ECB-8078-E78EB1F49BC5}"/>
              </a:ext>
            </a:extLst>
          </p:cNvPr>
          <p:cNvSpPr txBox="1"/>
          <p:nvPr/>
        </p:nvSpPr>
        <p:spPr>
          <a:xfrm rot="1744641">
            <a:off x="4317848" y="4077610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Pull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7678431-5293-4AA0-A3A1-952488301284}"/>
              </a:ext>
            </a:extLst>
          </p:cNvPr>
          <p:cNvSpPr txBox="1"/>
          <p:nvPr/>
        </p:nvSpPr>
        <p:spPr>
          <a:xfrm rot="1919948">
            <a:off x="3943078" y="4319910"/>
            <a:ext cx="1170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Push Request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A0DB547-B35B-48D7-BAB2-47C3F712922E}"/>
              </a:ext>
            </a:extLst>
          </p:cNvPr>
          <p:cNvSpPr txBox="1"/>
          <p:nvPr/>
        </p:nvSpPr>
        <p:spPr>
          <a:xfrm rot="622620">
            <a:off x="3893600" y="4847466"/>
            <a:ext cx="118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Push</a:t>
            </a:r>
            <a:r>
              <a:rPr lang="en-US" dirty="0"/>
              <a:t> </a:t>
            </a:r>
            <a:r>
              <a:rPr lang="en-US" sz="1400" dirty="0"/>
              <a:t>Request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3AC75FA-03EE-4216-9B3C-607AA4525675}"/>
              </a:ext>
            </a:extLst>
          </p:cNvPr>
          <p:cNvSpPr txBox="1"/>
          <p:nvPr/>
        </p:nvSpPr>
        <p:spPr>
          <a:xfrm rot="21012791">
            <a:off x="4121020" y="5313913"/>
            <a:ext cx="118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Push</a:t>
            </a:r>
            <a:r>
              <a:rPr lang="en-US" dirty="0"/>
              <a:t> </a:t>
            </a:r>
            <a:r>
              <a:rPr lang="en-US" sz="1400" dirty="0"/>
              <a:t>Request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6F28109-7542-41B9-BC15-4820C83B6CAB}"/>
              </a:ext>
            </a:extLst>
          </p:cNvPr>
          <p:cNvSpPr txBox="1"/>
          <p:nvPr/>
        </p:nvSpPr>
        <p:spPr>
          <a:xfrm>
            <a:off x="2053770" y="4459305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Pull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57AA6A-5D84-4210-B97F-8EAAF05CA6D3}"/>
              </a:ext>
            </a:extLst>
          </p:cNvPr>
          <p:cNvSpPr txBox="1"/>
          <p:nvPr/>
        </p:nvSpPr>
        <p:spPr>
          <a:xfrm rot="20486149">
            <a:off x="4328767" y="5177986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Pull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BB97608-F9E2-4CA2-A828-11B409AD193E}"/>
              </a:ext>
            </a:extLst>
          </p:cNvPr>
          <p:cNvSpPr txBox="1"/>
          <p:nvPr/>
        </p:nvSpPr>
        <p:spPr>
          <a:xfrm>
            <a:off x="2053770" y="3543307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Pull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4A8E090-CB19-4897-A9E0-888F98B11A1F}"/>
              </a:ext>
            </a:extLst>
          </p:cNvPr>
          <p:cNvSpPr txBox="1"/>
          <p:nvPr/>
        </p:nvSpPr>
        <p:spPr>
          <a:xfrm>
            <a:off x="2084190" y="5391280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DB6D0C6-CAF8-40F3-9670-25EB0015BED3}"/>
              </a:ext>
            </a:extLst>
          </p:cNvPr>
          <p:cNvSpPr txBox="1"/>
          <p:nvPr/>
        </p:nvSpPr>
        <p:spPr>
          <a:xfrm>
            <a:off x="2039046" y="387023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D47B342-7EAC-4118-9C9B-129550EA4184}"/>
              </a:ext>
            </a:extLst>
          </p:cNvPr>
          <p:cNvSpPr txBox="1"/>
          <p:nvPr/>
        </p:nvSpPr>
        <p:spPr>
          <a:xfrm>
            <a:off x="2052980" y="475582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Push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13331B-94C6-411A-9207-67463BD036AC}"/>
              </a:ext>
            </a:extLst>
          </p:cNvPr>
          <p:cNvSpPr txBox="1"/>
          <p:nvPr/>
        </p:nvSpPr>
        <p:spPr>
          <a:xfrm>
            <a:off x="2052980" y="5697828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Push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8B83F06-B9E1-476B-976E-0AF2CAB38A89}"/>
              </a:ext>
            </a:extLst>
          </p:cNvPr>
          <p:cNvSpPr txBox="1"/>
          <p:nvPr/>
        </p:nvSpPr>
        <p:spPr>
          <a:xfrm rot="813028">
            <a:off x="4282451" y="4638320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Pull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BF31AEA-28BD-4B5B-BA98-BC63A05A458B}"/>
              </a:ext>
            </a:extLst>
          </p:cNvPr>
          <p:cNvSpPr txBox="1"/>
          <p:nvPr/>
        </p:nvSpPr>
        <p:spPr>
          <a:xfrm>
            <a:off x="6913714" y="2077979"/>
            <a:ext cx="1783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Deploy to Prod-server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0CDECB-026F-4765-8E8E-5DE26880BFD9}"/>
              </a:ext>
            </a:extLst>
          </p:cNvPr>
          <p:cNvSpPr txBox="1"/>
          <p:nvPr/>
        </p:nvSpPr>
        <p:spPr>
          <a:xfrm>
            <a:off x="6938881" y="3395304"/>
            <a:ext cx="1733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Deploy to Test-server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A568FED-1BE6-4192-AED6-995656CA9A3E}"/>
              </a:ext>
            </a:extLst>
          </p:cNvPr>
          <p:cNvSpPr txBox="1"/>
          <p:nvPr/>
        </p:nvSpPr>
        <p:spPr>
          <a:xfrm>
            <a:off x="6928449" y="4956979"/>
            <a:ext cx="1723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Deploy to Dev-server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B51A3BF-D8FF-42B8-BA2B-6BFE5B6B8D2A}"/>
              </a:ext>
            </a:extLst>
          </p:cNvPr>
          <p:cNvSpPr txBox="1"/>
          <p:nvPr/>
        </p:nvSpPr>
        <p:spPr>
          <a:xfrm rot="5400000">
            <a:off x="5992549" y="1580368"/>
            <a:ext cx="1102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Push &amp; Merge 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30811A4-3446-47D3-B041-35FCBAD6D083}"/>
              </a:ext>
            </a:extLst>
          </p:cNvPr>
          <p:cNvCxnSpPr>
            <a:cxnSpLocks/>
          </p:cNvCxnSpPr>
          <p:nvPr/>
        </p:nvCxnSpPr>
        <p:spPr>
          <a:xfrm>
            <a:off x="6258959" y="2978770"/>
            <a:ext cx="0" cy="52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81BD9B03-4D8E-4690-BE17-9E79234FDC9F}"/>
              </a:ext>
            </a:extLst>
          </p:cNvPr>
          <p:cNvSpPr txBox="1"/>
          <p:nvPr/>
        </p:nvSpPr>
        <p:spPr>
          <a:xfrm rot="16200000">
            <a:off x="5946254" y="3091981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Pull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1DD0D2D-230E-443A-AA9C-25DED744F17C}"/>
              </a:ext>
            </a:extLst>
          </p:cNvPr>
          <p:cNvSpPr txBox="1"/>
          <p:nvPr/>
        </p:nvSpPr>
        <p:spPr>
          <a:xfrm rot="5400000">
            <a:off x="6118087" y="4658392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Push Request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89965ED-304E-4B22-8EB2-15D0CB9C9838}"/>
              </a:ext>
            </a:extLst>
          </p:cNvPr>
          <p:cNvSpPr txBox="1"/>
          <p:nvPr/>
        </p:nvSpPr>
        <p:spPr>
          <a:xfrm rot="16200000">
            <a:off x="5935148" y="4634606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Pull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D645760-260A-4AE5-90C9-80150F9FFA1B}"/>
              </a:ext>
            </a:extLst>
          </p:cNvPr>
          <p:cNvCxnSpPr>
            <a:cxnSpLocks/>
          </p:cNvCxnSpPr>
          <p:nvPr/>
        </p:nvCxnSpPr>
        <p:spPr>
          <a:xfrm>
            <a:off x="6251992" y="4524315"/>
            <a:ext cx="0" cy="52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54EE97B-1E70-4F04-9245-284078B9EB11}"/>
              </a:ext>
            </a:extLst>
          </p:cNvPr>
          <p:cNvSpPr txBox="1"/>
          <p:nvPr/>
        </p:nvSpPr>
        <p:spPr>
          <a:xfrm rot="5400000">
            <a:off x="6076611" y="3129430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Push Request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3A00A68-08AE-4A9D-A6F9-56E6B595BBBC}"/>
              </a:ext>
            </a:extLst>
          </p:cNvPr>
          <p:cNvCxnSpPr>
            <a:cxnSpLocks/>
          </p:cNvCxnSpPr>
          <p:nvPr/>
        </p:nvCxnSpPr>
        <p:spPr>
          <a:xfrm>
            <a:off x="6247229" y="1285229"/>
            <a:ext cx="0" cy="82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4FF50E4-EEEA-4AB2-9B52-937756681B1F}"/>
              </a:ext>
            </a:extLst>
          </p:cNvPr>
          <p:cNvSpPr txBox="1"/>
          <p:nvPr/>
        </p:nvSpPr>
        <p:spPr>
          <a:xfrm rot="16200000">
            <a:off x="5902335" y="1504460"/>
            <a:ext cx="457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Pull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EBB553-66FC-4E1F-A8F8-B287161E42E1}"/>
              </a:ext>
            </a:extLst>
          </p:cNvPr>
          <p:cNvSpPr txBox="1"/>
          <p:nvPr/>
        </p:nvSpPr>
        <p:spPr>
          <a:xfrm>
            <a:off x="8481375" y="4104467"/>
            <a:ext cx="196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- Environment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859CCCC-8B1F-4420-8018-55B8D3D30702}"/>
              </a:ext>
            </a:extLst>
          </p:cNvPr>
          <p:cNvSpPr txBox="1"/>
          <p:nvPr/>
        </p:nvSpPr>
        <p:spPr>
          <a:xfrm>
            <a:off x="8417257" y="2644735"/>
            <a:ext cx="20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Prod - Environment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6E40F23-6C4F-4BA3-9DB7-24C34D29B8B2}"/>
              </a:ext>
            </a:extLst>
          </p:cNvPr>
          <p:cNvSpPr txBox="1"/>
          <p:nvPr/>
        </p:nvSpPr>
        <p:spPr>
          <a:xfrm>
            <a:off x="8476190" y="5633469"/>
            <a:ext cx="195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Dev - Environment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AE5DEBF-43FA-47DB-B1FE-ACB53B327EAE}"/>
              </a:ext>
            </a:extLst>
          </p:cNvPr>
          <p:cNvSpPr txBox="1"/>
          <p:nvPr/>
        </p:nvSpPr>
        <p:spPr>
          <a:xfrm>
            <a:off x="9553501" y="1849589"/>
            <a:ext cx="135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(Production)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272A193-CA30-454C-A617-A2BAD8B7B8DE}"/>
              </a:ext>
            </a:extLst>
          </p:cNvPr>
          <p:cNvSpPr txBox="1"/>
          <p:nvPr/>
        </p:nvSpPr>
        <p:spPr>
          <a:xfrm>
            <a:off x="9518458" y="4621144"/>
            <a:ext cx="218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(Unit Test)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2B440BD-470C-474D-A765-02D9517A6548}"/>
              </a:ext>
            </a:extLst>
          </p:cNvPr>
          <p:cNvSpPr txBox="1"/>
          <p:nvPr/>
        </p:nvSpPr>
        <p:spPr>
          <a:xfrm>
            <a:off x="9525799" y="3364526"/>
            <a:ext cx="218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(Testing)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C1328B6-8C72-4E1C-B3EA-D5481A8B0514}"/>
              </a:ext>
            </a:extLst>
          </p:cNvPr>
          <p:cNvSpPr txBox="1"/>
          <p:nvPr/>
        </p:nvSpPr>
        <p:spPr>
          <a:xfrm>
            <a:off x="1690304" y="268756"/>
            <a:ext cx="38928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u="sng" dirty="0">
                <a:latin typeface="David" panose="020E0502060401010101" pitchFamily="34" charset="-79"/>
                <a:cs typeface="David" panose="020E0502060401010101" pitchFamily="34" charset="-79"/>
              </a:rPr>
              <a:t>Branching Strategy 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DA3162-D614-4ED0-99F4-DB0F4D02FA72}"/>
              </a:ext>
            </a:extLst>
          </p:cNvPr>
          <p:cNvSpPr/>
          <p:nvPr/>
        </p:nvSpPr>
        <p:spPr>
          <a:xfrm>
            <a:off x="978854" y="2871377"/>
            <a:ext cx="2831580" cy="3312139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965B027-124B-4061-879C-0FF99C4521E0}"/>
              </a:ext>
            </a:extLst>
          </p:cNvPr>
          <p:cNvSpPr/>
          <p:nvPr/>
        </p:nvSpPr>
        <p:spPr>
          <a:xfrm>
            <a:off x="5518674" y="1096906"/>
            <a:ext cx="1635278" cy="505813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EACA0A7-E68F-4650-A2BC-B7FF577901D9}"/>
              </a:ext>
            </a:extLst>
          </p:cNvPr>
          <p:cNvSpPr/>
          <p:nvPr/>
        </p:nvSpPr>
        <p:spPr>
          <a:xfrm>
            <a:off x="8417257" y="998555"/>
            <a:ext cx="2046335" cy="51714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08F404C-6245-4367-987B-1375D75B6713}"/>
              </a:ext>
            </a:extLst>
          </p:cNvPr>
          <p:cNvSpPr txBox="1"/>
          <p:nvPr/>
        </p:nvSpPr>
        <p:spPr>
          <a:xfrm>
            <a:off x="1085488" y="6181352"/>
            <a:ext cx="230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by Developers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D67E826-7073-43C5-8E5A-F4ABC6E8BD72}"/>
              </a:ext>
            </a:extLst>
          </p:cNvPr>
          <p:cNvSpPr txBox="1"/>
          <p:nvPr/>
        </p:nvSpPr>
        <p:spPr>
          <a:xfrm>
            <a:off x="4605139" y="6092134"/>
            <a:ext cx="3234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Created by Release Manager    and limited Access to Developer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5F0DA2F-E486-42BB-8893-5099CADE8D9D}"/>
              </a:ext>
            </a:extLst>
          </p:cNvPr>
          <p:cNvSpPr txBox="1"/>
          <p:nvPr/>
        </p:nvSpPr>
        <p:spPr>
          <a:xfrm>
            <a:off x="7843349" y="6149322"/>
            <a:ext cx="320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Maintained by Release Manager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85168DC-77DB-47C3-A47C-BBBD3B84A190}"/>
              </a:ext>
            </a:extLst>
          </p:cNvPr>
          <p:cNvSpPr txBox="1"/>
          <p:nvPr/>
        </p:nvSpPr>
        <p:spPr>
          <a:xfrm rot="1522687">
            <a:off x="7090328" y="2977747"/>
            <a:ext cx="1720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Deploy to Test-server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EDD8C6E-B7A7-4F28-9519-F1443BA1A2D0}"/>
              </a:ext>
            </a:extLst>
          </p:cNvPr>
          <p:cNvSpPr txBox="1"/>
          <p:nvPr/>
        </p:nvSpPr>
        <p:spPr>
          <a:xfrm rot="1522687">
            <a:off x="7584402" y="2691690"/>
            <a:ext cx="755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Day (-1)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A8BBFC0-6FB4-4EBD-9FCF-4E6BAC7EC301}"/>
              </a:ext>
            </a:extLst>
          </p:cNvPr>
          <p:cNvSpPr txBox="1"/>
          <p:nvPr/>
        </p:nvSpPr>
        <p:spPr>
          <a:xfrm>
            <a:off x="2614893" y="4966761"/>
            <a:ext cx="1281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#Feature &lt;##&gt;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A9E3CC-5A30-490C-BEBD-1E64FD4CD814}"/>
              </a:ext>
            </a:extLst>
          </p:cNvPr>
          <p:cNvSpPr txBox="1"/>
          <p:nvPr/>
        </p:nvSpPr>
        <p:spPr>
          <a:xfrm>
            <a:off x="2559195" y="5908760"/>
            <a:ext cx="1281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#Feature &lt;##&gt;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102FC9-A53F-4BAC-AEEC-40CDC891C5BD}"/>
              </a:ext>
            </a:extLst>
          </p:cNvPr>
          <p:cNvSpPr/>
          <p:nvPr/>
        </p:nvSpPr>
        <p:spPr>
          <a:xfrm>
            <a:off x="-32340" y="1202610"/>
            <a:ext cx="560849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#Feature = create feature branch from DEV branch according to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Sprint-&lt;##&gt; = can be create for every sprint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947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C427764C-7FCF-4B4F-8B6F-D1CA8F3CB0E6}"/>
              </a:ext>
            </a:extLst>
          </p:cNvPr>
          <p:cNvCxnSpPr>
            <a:cxnSpLocks/>
          </p:cNvCxnSpPr>
          <p:nvPr/>
        </p:nvCxnSpPr>
        <p:spPr>
          <a:xfrm>
            <a:off x="1123030" y="1077754"/>
            <a:ext cx="9469907" cy="127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81AEF08-78C0-422E-BA75-D6AB2C664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0148" y="709342"/>
            <a:ext cx="952066" cy="79140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B64434B-704D-47F9-8775-06383ED5DF51}"/>
              </a:ext>
            </a:extLst>
          </p:cNvPr>
          <p:cNvSpPr/>
          <p:nvPr/>
        </p:nvSpPr>
        <p:spPr>
          <a:xfrm>
            <a:off x="1218663" y="1034441"/>
            <a:ext cx="122830" cy="112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69B23D-49D0-4592-BBFB-01FBE94A63C3}"/>
              </a:ext>
            </a:extLst>
          </p:cNvPr>
          <p:cNvSpPr/>
          <p:nvPr/>
        </p:nvSpPr>
        <p:spPr>
          <a:xfrm>
            <a:off x="3423716" y="1810897"/>
            <a:ext cx="122830" cy="112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4D9564B-5298-400A-961E-78B295142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00868" y="3647371"/>
            <a:ext cx="952066" cy="7914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1DE830-CD77-4087-82F5-B59154E7E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55049" y="2276154"/>
            <a:ext cx="952066" cy="7914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20E6B48-5999-4608-BDAC-3EF72B4EC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25825" y="4356888"/>
            <a:ext cx="952066" cy="7914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02E290-8D4F-4ABE-8CA3-C410EBABC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25825" y="5291745"/>
            <a:ext cx="952066" cy="7914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BBD3EA-FF6E-42ED-A04C-8A6CFD7E1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07777" y="5878156"/>
            <a:ext cx="952066" cy="791405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BEC762D0-7B6B-425D-A391-A78877DA237B}"/>
              </a:ext>
            </a:extLst>
          </p:cNvPr>
          <p:cNvSpPr/>
          <p:nvPr/>
        </p:nvSpPr>
        <p:spPr>
          <a:xfrm>
            <a:off x="4892319" y="3984233"/>
            <a:ext cx="122830" cy="112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FFF0436-CA4D-40A0-85D4-C6AD37A13E5F}"/>
              </a:ext>
            </a:extLst>
          </p:cNvPr>
          <p:cNvSpPr/>
          <p:nvPr/>
        </p:nvSpPr>
        <p:spPr>
          <a:xfrm>
            <a:off x="4299655" y="3985026"/>
            <a:ext cx="122830" cy="112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B81285-5604-433A-88A7-2AFBB058B4AE}"/>
              </a:ext>
            </a:extLst>
          </p:cNvPr>
          <p:cNvSpPr/>
          <p:nvPr/>
        </p:nvSpPr>
        <p:spPr>
          <a:xfrm>
            <a:off x="8348067" y="2574409"/>
            <a:ext cx="122830" cy="112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409550-EF3E-495E-B2E9-F58EE8B610FA}"/>
              </a:ext>
            </a:extLst>
          </p:cNvPr>
          <p:cNvCxnSpPr>
            <a:cxnSpLocks/>
          </p:cNvCxnSpPr>
          <p:nvPr/>
        </p:nvCxnSpPr>
        <p:spPr>
          <a:xfrm>
            <a:off x="3952934" y="2589879"/>
            <a:ext cx="5436717" cy="5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62EAF5-300C-4DF0-A361-E77D6E94A0C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476901" y="3258631"/>
            <a:ext cx="0" cy="388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0A3733-83EF-4B43-983A-8BD9BB57C04C}"/>
              </a:ext>
            </a:extLst>
          </p:cNvPr>
          <p:cNvCxnSpPr>
            <a:cxnSpLocks/>
            <a:stCxn id="20" idx="1"/>
          </p:cNvCxnSpPr>
          <p:nvPr/>
        </p:nvCxnSpPr>
        <p:spPr>
          <a:xfrm>
            <a:off x="3952934" y="4043074"/>
            <a:ext cx="4488209" cy="5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2732E13-4BEB-4113-8BCB-7D19C5995AE4}"/>
              </a:ext>
            </a:extLst>
          </p:cNvPr>
          <p:cNvSpPr/>
          <p:nvPr/>
        </p:nvSpPr>
        <p:spPr>
          <a:xfrm>
            <a:off x="8351839" y="4042463"/>
            <a:ext cx="122830" cy="112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EA71167A-1E21-46B8-87E7-FEF9120DC5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04801" y="4402904"/>
            <a:ext cx="1780514" cy="106153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05E3ED79-0EE2-4EE2-9C2C-02E12159495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16525" y="4174744"/>
            <a:ext cx="962334" cy="694925"/>
          </a:xfrm>
          <a:prstGeom prst="curvedConnector3">
            <a:avLst>
              <a:gd name="adj1" fmla="val 9112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F8FCE8C5-8B36-47DD-874F-EF7D989744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19499" y="4121904"/>
            <a:ext cx="1028951" cy="96233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1DDC9760-DE0B-4AA8-BDB0-DD8AA1DD0D2B}"/>
              </a:ext>
            </a:extLst>
          </p:cNvPr>
          <p:cNvCxnSpPr>
            <a:cxnSpLocks/>
          </p:cNvCxnSpPr>
          <p:nvPr/>
        </p:nvCxnSpPr>
        <p:spPr>
          <a:xfrm rot="5400000">
            <a:off x="6160669" y="4261453"/>
            <a:ext cx="1834289" cy="150902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68E7B483-799E-43A8-B3D4-1459FEBAF731}"/>
              </a:ext>
            </a:extLst>
          </p:cNvPr>
          <p:cNvSpPr/>
          <p:nvPr/>
        </p:nvSpPr>
        <p:spPr>
          <a:xfrm>
            <a:off x="1232214" y="1769415"/>
            <a:ext cx="122830" cy="112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A6E6A62-AD72-4097-8D74-7040DEBD2598}"/>
              </a:ext>
            </a:extLst>
          </p:cNvPr>
          <p:cNvCxnSpPr>
            <a:cxnSpLocks/>
          </p:cNvCxnSpPr>
          <p:nvPr/>
        </p:nvCxnSpPr>
        <p:spPr>
          <a:xfrm>
            <a:off x="1282619" y="1105044"/>
            <a:ext cx="4734" cy="74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354DA8F3-978A-4772-82C0-7C3B690CE4FB}"/>
              </a:ext>
            </a:extLst>
          </p:cNvPr>
          <p:cNvSpPr/>
          <p:nvPr/>
        </p:nvSpPr>
        <p:spPr>
          <a:xfrm>
            <a:off x="1682798" y="1795829"/>
            <a:ext cx="122830" cy="112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AA79BBF-9810-44BC-8AF6-E3D62C293721}"/>
              </a:ext>
            </a:extLst>
          </p:cNvPr>
          <p:cNvCxnSpPr>
            <a:cxnSpLocks/>
          </p:cNvCxnSpPr>
          <p:nvPr/>
        </p:nvCxnSpPr>
        <p:spPr>
          <a:xfrm>
            <a:off x="1287353" y="1851842"/>
            <a:ext cx="623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4200489-BD45-43CF-A735-913408966DC6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413254" y="2632639"/>
            <a:ext cx="5294" cy="140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32E3CE0-7D0A-47DC-B7E8-E9BBBAE5D3A1}"/>
              </a:ext>
            </a:extLst>
          </p:cNvPr>
          <p:cNvCxnSpPr>
            <a:cxnSpLocks/>
            <a:stCxn id="83" idx="4"/>
          </p:cNvCxnSpPr>
          <p:nvPr/>
        </p:nvCxnSpPr>
        <p:spPr>
          <a:xfrm>
            <a:off x="1744213" y="1907854"/>
            <a:ext cx="25949" cy="395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853B744-51EE-449B-B14F-0AA3F25B9C7F}"/>
              </a:ext>
            </a:extLst>
          </p:cNvPr>
          <p:cNvCxnSpPr>
            <a:cxnSpLocks/>
          </p:cNvCxnSpPr>
          <p:nvPr/>
        </p:nvCxnSpPr>
        <p:spPr>
          <a:xfrm flipV="1">
            <a:off x="9389661" y="1937676"/>
            <a:ext cx="0" cy="69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A48FD6A-9DED-40E1-A09C-6044B212186B}"/>
              </a:ext>
            </a:extLst>
          </p:cNvPr>
          <p:cNvCxnSpPr>
            <a:cxnSpLocks/>
          </p:cNvCxnSpPr>
          <p:nvPr/>
        </p:nvCxnSpPr>
        <p:spPr>
          <a:xfrm flipV="1">
            <a:off x="8134066" y="4096258"/>
            <a:ext cx="0" cy="216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D5B08DA-0754-443C-83BC-BA10843482DA}"/>
              </a:ext>
            </a:extLst>
          </p:cNvPr>
          <p:cNvCxnSpPr/>
          <p:nvPr/>
        </p:nvCxnSpPr>
        <p:spPr>
          <a:xfrm flipV="1">
            <a:off x="8884689" y="2636094"/>
            <a:ext cx="0" cy="362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D7BEE165-306D-4E36-9E7B-092D9CEB033F}"/>
              </a:ext>
            </a:extLst>
          </p:cNvPr>
          <p:cNvSpPr/>
          <p:nvPr/>
        </p:nvSpPr>
        <p:spPr>
          <a:xfrm>
            <a:off x="9328236" y="2571878"/>
            <a:ext cx="122830" cy="112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05D936A8-61D6-4EAF-854E-512A06977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11320" y="1617644"/>
            <a:ext cx="952066" cy="791405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90464A3-8583-4C30-8747-71F4AD67E83B}"/>
              </a:ext>
            </a:extLst>
          </p:cNvPr>
          <p:cNvCxnSpPr>
            <a:cxnSpLocks/>
          </p:cNvCxnSpPr>
          <p:nvPr/>
        </p:nvCxnSpPr>
        <p:spPr>
          <a:xfrm>
            <a:off x="2863386" y="1851890"/>
            <a:ext cx="7427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692B413-DD5D-402E-807C-5E6547E0E4BE}"/>
              </a:ext>
            </a:extLst>
          </p:cNvPr>
          <p:cNvCxnSpPr>
            <a:cxnSpLocks/>
          </p:cNvCxnSpPr>
          <p:nvPr/>
        </p:nvCxnSpPr>
        <p:spPr>
          <a:xfrm>
            <a:off x="3476901" y="1936032"/>
            <a:ext cx="0" cy="388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76C3AD85-BE1B-4F72-8584-8960902AC6A7}"/>
              </a:ext>
            </a:extLst>
          </p:cNvPr>
          <p:cNvSpPr/>
          <p:nvPr/>
        </p:nvSpPr>
        <p:spPr>
          <a:xfrm>
            <a:off x="7769209" y="4036938"/>
            <a:ext cx="122830" cy="112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9D478EF-C4B3-48FF-AF04-59866D22BF1F}"/>
              </a:ext>
            </a:extLst>
          </p:cNvPr>
          <p:cNvSpPr/>
          <p:nvPr/>
        </p:nvSpPr>
        <p:spPr>
          <a:xfrm>
            <a:off x="8052397" y="4042463"/>
            <a:ext cx="122830" cy="112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4D51252-4629-4131-8490-96FD90D6C2AB}"/>
              </a:ext>
            </a:extLst>
          </p:cNvPr>
          <p:cNvCxnSpPr>
            <a:cxnSpLocks/>
            <a:stCxn id="24" idx="1"/>
          </p:cNvCxnSpPr>
          <p:nvPr/>
        </p:nvCxnSpPr>
        <p:spPr>
          <a:xfrm flipV="1">
            <a:off x="2259843" y="6267673"/>
            <a:ext cx="7528485" cy="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8FC3836E-2FD8-4D9F-B56B-282DF399B337}"/>
              </a:ext>
            </a:extLst>
          </p:cNvPr>
          <p:cNvSpPr/>
          <p:nvPr/>
        </p:nvSpPr>
        <p:spPr>
          <a:xfrm>
            <a:off x="8820638" y="2571878"/>
            <a:ext cx="122830" cy="112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140E058E-D410-4BA3-9392-D34ED263DC72}"/>
              </a:ext>
            </a:extLst>
          </p:cNvPr>
          <p:cNvSpPr/>
          <p:nvPr/>
        </p:nvSpPr>
        <p:spPr>
          <a:xfrm>
            <a:off x="7181265" y="4036938"/>
            <a:ext cx="122830" cy="112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B9FA0BB-4C00-49FC-82FB-3ADF044DA27D}"/>
              </a:ext>
            </a:extLst>
          </p:cNvPr>
          <p:cNvCxnSpPr>
            <a:cxnSpLocks/>
          </p:cNvCxnSpPr>
          <p:nvPr/>
        </p:nvCxnSpPr>
        <p:spPr>
          <a:xfrm flipV="1">
            <a:off x="9812737" y="1907854"/>
            <a:ext cx="0" cy="435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CC9A696-3E6A-416C-92C0-64801ACA62B3}"/>
              </a:ext>
            </a:extLst>
          </p:cNvPr>
          <p:cNvCxnSpPr>
            <a:cxnSpLocks/>
          </p:cNvCxnSpPr>
          <p:nvPr/>
        </p:nvCxnSpPr>
        <p:spPr>
          <a:xfrm flipV="1">
            <a:off x="10290412" y="1090454"/>
            <a:ext cx="0" cy="69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9FA86B9F-C59A-4115-853E-6EB89BBC9E00}"/>
              </a:ext>
            </a:extLst>
          </p:cNvPr>
          <p:cNvSpPr/>
          <p:nvPr/>
        </p:nvSpPr>
        <p:spPr>
          <a:xfrm>
            <a:off x="10228997" y="1779070"/>
            <a:ext cx="122830" cy="112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8D97AB16-5570-47C5-B68E-7B64C6202D91}"/>
              </a:ext>
            </a:extLst>
          </p:cNvPr>
          <p:cNvSpPr/>
          <p:nvPr/>
        </p:nvSpPr>
        <p:spPr>
          <a:xfrm>
            <a:off x="9751322" y="1795828"/>
            <a:ext cx="122830" cy="112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C6575B23-5F95-4932-81D1-294B131A86A3}"/>
              </a:ext>
            </a:extLst>
          </p:cNvPr>
          <p:cNvSpPr/>
          <p:nvPr/>
        </p:nvSpPr>
        <p:spPr>
          <a:xfrm>
            <a:off x="9316685" y="1810898"/>
            <a:ext cx="122830" cy="112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A803B18-89FE-4B84-AD04-26DD266BD51E}"/>
              </a:ext>
            </a:extLst>
          </p:cNvPr>
          <p:cNvSpPr txBox="1"/>
          <p:nvPr/>
        </p:nvSpPr>
        <p:spPr>
          <a:xfrm>
            <a:off x="354222" y="1469219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F9EF62A-212E-4F99-9F35-3E190ADA4B16}"/>
              </a:ext>
            </a:extLst>
          </p:cNvPr>
          <p:cNvSpPr txBox="1"/>
          <p:nvPr/>
        </p:nvSpPr>
        <p:spPr>
          <a:xfrm>
            <a:off x="1785798" y="2314571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34F528A-E646-4B8F-B54A-80100BFEF8AE}"/>
              </a:ext>
            </a:extLst>
          </p:cNvPr>
          <p:cNvSpPr txBox="1"/>
          <p:nvPr/>
        </p:nvSpPr>
        <p:spPr>
          <a:xfrm>
            <a:off x="3219111" y="2955788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D36191C-257E-48E9-95A9-FAB10FCB91EE}"/>
              </a:ext>
            </a:extLst>
          </p:cNvPr>
          <p:cNvSpPr txBox="1"/>
          <p:nvPr/>
        </p:nvSpPr>
        <p:spPr>
          <a:xfrm>
            <a:off x="3082457" y="4321959"/>
            <a:ext cx="95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C41101E-465E-4B83-95BD-C5E92AF51A6D}"/>
              </a:ext>
            </a:extLst>
          </p:cNvPr>
          <p:cNvSpPr txBox="1"/>
          <p:nvPr/>
        </p:nvSpPr>
        <p:spPr>
          <a:xfrm>
            <a:off x="5473643" y="5018300"/>
            <a:ext cx="10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Feature-1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4F6674-1E3A-46FB-B6AA-3689939DA72C}"/>
              </a:ext>
            </a:extLst>
          </p:cNvPr>
          <p:cNvSpPr txBox="1"/>
          <p:nvPr/>
        </p:nvSpPr>
        <p:spPr>
          <a:xfrm>
            <a:off x="5494252" y="5948038"/>
            <a:ext cx="10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Feature-2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F8AE61A-F348-4D6F-8E5C-DAB50B993051}"/>
              </a:ext>
            </a:extLst>
          </p:cNvPr>
          <p:cNvSpPr txBox="1"/>
          <p:nvPr/>
        </p:nvSpPr>
        <p:spPr>
          <a:xfrm>
            <a:off x="1418265" y="654413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Hotfix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D6A1AF5-51E9-4334-BEE0-E5BC817F2A20}"/>
              </a:ext>
            </a:extLst>
          </p:cNvPr>
          <p:cNvSpPr txBox="1"/>
          <p:nvPr/>
        </p:nvSpPr>
        <p:spPr>
          <a:xfrm>
            <a:off x="2705160" y="-28986"/>
            <a:ext cx="61154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u="sng" dirty="0">
                <a:latin typeface="David" panose="020E0502060401010101" pitchFamily="34" charset="-79"/>
                <a:cs typeface="David" panose="020E0502060401010101" pitchFamily="34" charset="-79"/>
              </a:rPr>
              <a:t>Branching Strategy for UI-Team</a:t>
            </a:r>
          </a:p>
        </p:txBody>
      </p:sp>
    </p:spTree>
    <p:extLst>
      <p:ext uri="{BB962C8B-B14F-4D97-AF65-F5344CB8AC3E}">
        <p14:creationId xmlns:p14="http://schemas.microsoft.com/office/powerpoint/2010/main" val="385226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7367</TotalTime>
  <Words>206</Words>
  <Application>Microsoft Office PowerPoint</Application>
  <PresentationFormat>Widescreen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David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MADIPALLY MAHESH</dc:creator>
  <cp:lastModifiedBy>Mahesh Madipally</cp:lastModifiedBy>
  <cp:revision>85</cp:revision>
  <dcterms:created xsi:type="dcterms:W3CDTF">2018-07-19T17:00:27Z</dcterms:created>
  <dcterms:modified xsi:type="dcterms:W3CDTF">2021-10-19T05:07:08Z</dcterms:modified>
</cp:coreProperties>
</file>