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4" r:id="rId3"/>
    <p:sldId id="281" r:id="rId4"/>
    <p:sldId id="282" r:id="rId5"/>
    <p:sldId id="268" r:id="rId6"/>
    <p:sldId id="284" r:id="rId7"/>
    <p:sldId id="269" r:id="rId8"/>
    <p:sldId id="285" r:id="rId9"/>
    <p:sldId id="270" r:id="rId10"/>
    <p:sldId id="271" r:id="rId11"/>
    <p:sldId id="273" r:id="rId12"/>
    <p:sldId id="274"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6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26791-F509-4E7A-988F-872B2C325B7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CAAD9D9F-6F5C-4EC2-A28A-1D66784000F5}">
      <dgm:prSet phldrT="[Text]"/>
      <dgm:spPr/>
      <dgm:t>
        <a:bodyPr/>
        <a:lstStyle/>
        <a:p>
          <a:r>
            <a:rPr lang="en-IN" dirty="0" smtClean="0"/>
            <a:t>Intent Classification</a:t>
          </a:r>
          <a:endParaRPr lang="en-IN" dirty="0"/>
        </a:p>
      </dgm:t>
    </dgm:pt>
    <dgm:pt modelId="{CCF02000-A013-4AD4-9D10-4BA288105092}" type="parTrans" cxnId="{B85CCE2E-F3F9-4C04-B87F-393B7DED3E5E}">
      <dgm:prSet/>
      <dgm:spPr/>
      <dgm:t>
        <a:bodyPr/>
        <a:lstStyle/>
        <a:p>
          <a:endParaRPr lang="en-IN"/>
        </a:p>
      </dgm:t>
    </dgm:pt>
    <dgm:pt modelId="{8D314527-DBF7-447D-8173-E03E5938D7E5}" type="sibTrans" cxnId="{B85CCE2E-F3F9-4C04-B87F-393B7DED3E5E}">
      <dgm:prSet/>
      <dgm:spPr/>
      <dgm:t>
        <a:bodyPr/>
        <a:lstStyle/>
        <a:p>
          <a:endParaRPr lang="en-IN"/>
        </a:p>
      </dgm:t>
    </dgm:pt>
    <dgm:pt modelId="{236841EF-7900-4103-B08D-659919526AD2}">
      <dgm:prSet phldrT="[Text]"/>
      <dgm:spPr/>
      <dgm:t>
        <a:bodyPr/>
        <a:lstStyle/>
        <a:p>
          <a:r>
            <a:rPr lang="en-IN" dirty="0" smtClean="0"/>
            <a:t>Entity Categorization</a:t>
          </a:r>
          <a:endParaRPr lang="en-IN" dirty="0"/>
        </a:p>
      </dgm:t>
    </dgm:pt>
    <dgm:pt modelId="{9D7DE8A1-6A6D-48B6-96B9-A76F346C706F}" type="parTrans" cxnId="{45053182-32B8-4163-9BA4-DBA9792DC28D}">
      <dgm:prSet/>
      <dgm:spPr/>
      <dgm:t>
        <a:bodyPr/>
        <a:lstStyle/>
        <a:p>
          <a:endParaRPr lang="en-IN"/>
        </a:p>
      </dgm:t>
    </dgm:pt>
    <dgm:pt modelId="{20B79C4D-B287-4A01-BC1D-29AEA861FBCA}" type="sibTrans" cxnId="{45053182-32B8-4163-9BA4-DBA9792DC28D}">
      <dgm:prSet/>
      <dgm:spPr/>
      <dgm:t>
        <a:bodyPr/>
        <a:lstStyle/>
        <a:p>
          <a:endParaRPr lang="en-IN"/>
        </a:p>
      </dgm:t>
    </dgm:pt>
    <dgm:pt modelId="{4DCB96A8-BF6F-40B3-9192-82DEC0C393A9}">
      <dgm:prSet phldrT="[Text]" custT="1"/>
      <dgm:spPr/>
      <dgm:t>
        <a:bodyPr/>
        <a:lstStyle/>
        <a:p>
          <a:r>
            <a:rPr lang="en-IN" sz="900" dirty="0" smtClean="0"/>
            <a:t>NLU Handlers</a:t>
          </a:r>
          <a:endParaRPr lang="en-IN" sz="900" dirty="0"/>
        </a:p>
      </dgm:t>
    </dgm:pt>
    <dgm:pt modelId="{F44CB027-994E-43BB-AF5F-B44297E80AD3}" type="parTrans" cxnId="{5F9B033E-2A1E-49BB-B501-9621BFF549FA}">
      <dgm:prSet/>
      <dgm:spPr/>
      <dgm:t>
        <a:bodyPr/>
        <a:lstStyle/>
        <a:p>
          <a:endParaRPr lang="en-IN"/>
        </a:p>
      </dgm:t>
    </dgm:pt>
    <dgm:pt modelId="{6823B40B-85BE-4539-8E06-15E4EB551A67}" type="sibTrans" cxnId="{5F9B033E-2A1E-49BB-B501-9621BFF549FA}">
      <dgm:prSet/>
      <dgm:spPr/>
      <dgm:t>
        <a:bodyPr/>
        <a:lstStyle/>
        <a:p>
          <a:endParaRPr lang="en-IN"/>
        </a:p>
      </dgm:t>
    </dgm:pt>
    <dgm:pt modelId="{393941A1-7AE8-4379-B73D-F31123C72E61}">
      <dgm:prSet phldrT="[Text]"/>
      <dgm:spPr/>
      <dgm:t>
        <a:bodyPr/>
        <a:lstStyle/>
        <a:p>
          <a:r>
            <a:rPr lang="en-IN" dirty="0" smtClean="0"/>
            <a:t>User identity</a:t>
          </a:r>
          <a:endParaRPr lang="en-IN" dirty="0"/>
        </a:p>
      </dgm:t>
    </dgm:pt>
    <dgm:pt modelId="{4E95C65A-9D39-4CFB-AE57-89DC330C7B5D}" type="parTrans" cxnId="{4E55706C-118A-4CA9-B99F-9B2A25229722}">
      <dgm:prSet/>
      <dgm:spPr/>
      <dgm:t>
        <a:bodyPr/>
        <a:lstStyle/>
        <a:p>
          <a:endParaRPr lang="en-IN"/>
        </a:p>
      </dgm:t>
    </dgm:pt>
    <dgm:pt modelId="{2DF8E62F-FBBE-4F08-A95E-B10389BE63F7}" type="sibTrans" cxnId="{4E55706C-118A-4CA9-B99F-9B2A25229722}">
      <dgm:prSet/>
      <dgm:spPr/>
      <dgm:t>
        <a:bodyPr/>
        <a:lstStyle/>
        <a:p>
          <a:endParaRPr lang="en-IN"/>
        </a:p>
      </dgm:t>
    </dgm:pt>
    <dgm:pt modelId="{7D2BB11A-8CFF-47ED-A6FF-742977331308}">
      <dgm:prSet phldrT="[Text]"/>
      <dgm:spPr/>
      <dgm:t>
        <a:bodyPr/>
        <a:lstStyle/>
        <a:p>
          <a:r>
            <a:rPr lang="en-IN" dirty="0" smtClean="0"/>
            <a:t>NLU-NLP-NLG</a:t>
          </a:r>
          <a:endParaRPr lang="en-IN" dirty="0"/>
        </a:p>
      </dgm:t>
    </dgm:pt>
    <dgm:pt modelId="{A2BD6EE1-6DD8-48B2-A2C5-E8877001B0A8}" type="parTrans" cxnId="{16AD37CF-A98C-4914-AD35-C81B36CE7CF7}">
      <dgm:prSet/>
      <dgm:spPr/>
      <dgm:t>
        <a:bodyPr/>
        <a:lstStyle/>
        <a:p>
          <a:endParaRPr lang="en-IN"/>
        </a:p>
      </dgm:t>
    </dgm:pt>
    <dgm:pt modelId="{1164912B-91B4-405C-9137-B817CB02EE43}" type="sibTrans" cxnId="{16AD37CF-A98C-4914-AD35-C81B36CE7CF7}">
      <dgm:prSet/>
      <dgm:spPr/>
      <dgm:t>
        <a:bodyPr/>
        <a:lstStyle/>
        <a:p>
          <a:endParaRPr lang="en-IN"/>
        </a:p>
      </dgm:t>
    </dgm:pt>
    <dgm:pt modelId="{8FD3174F-8D74-4B1A-B3A7-87E09DA3665C}">
      <dgm:prSet phldrT="[Text]">
        <dgm:style>
          <a:lnRef idx="3">
            <a:schemeClr val="lt1"/>
          </a:lnRef>
          <a:fillRef idx="1">
            <a:schemeClr val="accent6"/>
          </a:fillRef>
          <a:effectRef idx="1">
            <a:schemeClr val="accent6"/>
          </a:effectRef>
          <a:fontRef idx="minor">
            <a:schemeClr val="lt1"/>
          </a:fontRef>
        </dgm:style>
      </dgm:prSet>
      <dgm:spPr/>
      <dgm:t>
        <a:bodyPr/>
        <a:lstStyle/>
        <a:p>
          <a:r>
            <a:rPr lang="en-IN" smtClean="0"/>
            <a:t>Supervised </a:t>
          </a:r>
          <a:r>
            <a:rPr lang="en-IN" dirty="0" smtClean="0"/>
            <a:t>Learning</a:t>
          </a:r>
          <a:endParaRPr lang="en-IN" dirty="0"/>
        </a:p>
      </dgm:t>
    </dgm:pt>
    <dgm:pt modelId="{E7FFBDC8-36D2-49B0-AB83-723AD30A88F5}" type="parTrans" cxnId="{803A938E-716B-41A1-A4F2-8B0D6684B9D6}">
      <dgm:prSet/>
      <dgm:spPr/>
      <dgm:t>
        <a:bodyPr/>
        <a:lstStyle/>
        <a:p>
          <a:endParaRPr lang="en-IN"/>
        </a:p>
      </dgm:t>
    </dgm:pt>
    <dgm:pt modelId="{A887A868-D776-4418-9044-757E085E1207}" type="sibTrans" cxnId="{803A938E-716B-41A1-A4F2-8B0D6684B9D6}">
      <dgm:prSet/>
      <dgm:spPr/>
      <dgm:t>
        <a:bodyPr/>
        <a:lstStyle/>
        <a:p>
          <a:endParaRPr lang="en-IN"/>
        </a:p>
      </dgm:t>
    </dgm:pt>
    <dgm:pt modelId="{BBCACCAB-D4DB-47DE-8D49-F6FFABD7E1E0}" type="pres">
      <dgm:prSet presAssocID="{B8A26791-F509-4E7A-988F-872B2C325B70}" presName="diagram" presStyleCnt="0">
        <dgm:presLayoutVars>
          <dgm:dir/>
          <dgm:resizeHandles val="exact"/>
        </dgm:presLayoutVars>
      </dgm:prSet>
      <dgm:spPr/>
    </dgm:pt>
    <dgm:pt modelId="{D66D953C-C937-4CB8-840E-3A54E58E4DA7}" type="pres">
      <dgm:prSet presAssocID="{CAAD9D9F-6F5C-4EC2-A28A-1D66784000F5}" presName="node" presStyleLbl="node1" presStyleIdx="0" presStyleCnt="6">
        <dgm:presLayoutVars>
          <dgm:bulletEnabled val="1"/>
        </dgm:presLayoutVars>
      </dgm:prSet>
      <dgm:spPr/>
      <dgm:t>
        <a:bodyPr/>
        <a:lstStyle/>
        <a:p>
          <a:endParaRPr lang="en-IN"/>
        </a:p>
      </dgm:t>
    </dgm:pt>
    <dgm:pt modelId="{DD78B8A9-DADF-4374-AAAF-1F07D20FCF10}" type="pres">
      <dgm:prSet presAssocID="{8D314527-DBF7-447D-8173-E03E5938D7E5}" presName="sibTrans" presStyleCnt="0"/>
      <dgm:spPr/>
    </dgm:pt>
    <dgm:pt modelId="{AB78C0FA-E668-4818-B917-3F417FAD8DE7}" type="pres">
      <dgm:prSet presAssocID="{236841EF-7900-4103-B08D-659919526AD2}" presName="node" presStyleLbl="node1" presStyleIdx="1" presStyleCnt="6">
        <dgm:presLayoutVars>
          <dgm:bulletEnabled val="1"/>
        </dgm:presLayoutVars>
      </dgm:prSet>
      <dgm:spPr/>
      <dgm:t>
        <a:bodyPr/>
        <a:lstStyle/>
        <a:p>
          <a:endParaRPr lang="en-IN"/>
        </a:p>
      </dgm:t>
    </dgm:pt>
    <dgm:pt modelId="{A170ED6D-EC0A-4F0F-BFC9-A4CB903DB40B}" type="pres">
      <dgm:prSet presAssocID="{20B79C4D-B287-4A01-BC1D-29AEA861FBCA}" presName="sibTrans" presStyleCnt="0"/>
      <dgm:spPr/>
    </dgm:pt>
    <dgm:pt modelId="{5CEBDF96-61C2-4547-A6BE-05F529E456DD}" type="pres">
      <dgm:prSet presAssocID="{4DCB96A8-BF6F-40B3-9192-82DEC0C393A9}" presName="node" presStyleLbl="node1" presStyleIdx="2" presStyleCnt="6">
        <dgm:presLayoutVars>
          <dgm:bulletEnabled val="1"/>
        </dgm:presLayoutVars>
      </dgm:prSet>
      <dgm:spPr/>
      <dgm:t>
        <a:bodyPr/>
        <a:lstStyle/>
        <a:p>
          <a:endParaRPr lang="en-IN"/>
        </a:p>
      </dgm:t>
    </dgm:pt>
    <dgm:pt modelId="{7F82D328-AB14-429E-8EC4-79E10FB6DA41}" type="pres">
      <dgm:prSet presAssocID="{6823B40B-85BE-4539-8E06-15E4EB551A67}" presName="sibTrans" presStyleCnt="0"/>
      <dgm:spPr/>
    </dgm:pt>
    <dgm:pt modelId="{BDFB2A11-172B-4BA2-A6B8-F57D0B7FFCCD}" type="pres">
      <dgm:prSet presAssocID="{393941A1-7AE8-4379-B73D-F31123C72E61}" presName="node" presStyleLbl="node1" presStyleIdx="3" presStyleCnt="6">
        <dgm:presLayoutVars>
          <dgm:bulletEnabled val="1"/>
        </dgm:presLayoutVars>
      </dgm:prSet>
      <dgm:spPr/>
      <dgm:t>
        <a:bodyPr/>
        <a:lstStyle/>
        <a:p>
          <a:endParaRPr lang="en-IN"/>
        </a:p>
      </dgm:t>
    </dgm:pt>
    <dgm:pt modelId="{E3ADE192-7CFB-4278-B09A-163130CBF301}" type="pres">
      <dgm:prSet presAssocID="{2DF8E62F-FBBE-4F08-A95E-B10389BE63F7}" presName="sibTrans" presStyleCnt="0"/>
      <dgm:spPr/>
    </dgm:pt>
    <dgm:pt modelId="{DBA5CDFC-1354-4635-A1D0-BF5922CCBE80}" type="pres">
      <dgm:prSet presAssocID="{7D2BB11A-8CFF-47ED-A6FF-742977331308}" presName="node" presStyleLbl="node1" presStyleIdx="4" presStyleCnt="6">
        <dgm:presLayoutVars>
          <dgm:bulletEnabled val="1"/>
        </dgm:presLayoutVars>
      </dgm:prSet>
      <dgm:spPr/>
    </dgm:pt>
    <dgm:pt modelId="{3EFD5863-FB0C-4185-9BCB-7C581972BE7E}" type="pres">
      <dgm:prSet presAssocID="{1164912B-91B4-405C-9137-B817CB02EE43}" presName="sibTrans" presStyleCnt="0"/>
      <dgm:spPr/>
    </dgm:pt>
    <dgm:pt modelId="{870532D6-6C5A-43FF-9DB4-811D89858FAF}" type="pres">
      <dgm:prSet presAssocID="{8FD3174F-8D74-4B1A-B3A7-87E09DA3665C}" presName="node" presStyleLbl="node1" presStyleIdx="5" presStyleCnt="6">
        <dgm:presLayoutVars>
          <dgm:bulletEnabled val="1"/>
        </dgm:presLayoutVars>
      </dgm:prSet>
      <dgm:spPr/>
    </dgm:pt>
  </dgm:ptLst>
  <dgm:cxnLst>
    <dgm:cxn modelId="{45053182-32B8-4163-9BA4-DBA9792DC28D}" srcId="{B8A26791-F509-4E7A-988F-872B2C325B70}" destId="{236841EF-7900-4103-B08D-659919526AD2}" srcOrd="1" destOrd="0" parTransId="{9D7DE8A1-6A6D-48B6-96B9-A76F346C706F}" sibTransId="{20B79C4D-B287-4A01-BC1D-29AEA861FBCA}"/>
    <dgm:cxn modelId="{5D44EAF8-CAFC-4806-A239-1B822CD9BC57}" type="presOf" srcId="{8FD3174F-8D74-4B1A-B3A7-87E09DA3665C}" destId="{870532D6-6C5A-43FF-9DB4-811D89858FAF}" srcOrd="0" destOrd="0" presId="urn:microsoft.com/office/officeart/2005/8/layout/default"/>
    <dgm:cxn modelId="{4E55706C-118A-4CA9-B99F-9B2A25229722}" srcId="{B8A26791-F509-4E7A-988F-872B2C325B70}" destId="{393941A1-7AE8-4379-B73D-F31123C72E61}" srcOrd="3" destOrd="0" parTransId="{4E95C65A-9D39-4CFB-AE57-89DC330C7B5D}" sibTransId="{2DF8E62F-FBBE-4F08-A95E-B10389BE63F7}"/>
    <dgm:cxn modelId="{BEDF69A5-3C13-46A6-A3FE-D82C70D807D5}" type="presOf" srcId="{393941A1-7AE8-4379-B73D-F31123C72E61}" destId="{BDFB2A11-172B-4BA2-A6B8-F57D0B7FFCCD}" srcOrd="0" destOrd="0" presId="urn:microsoft.com/office/officeart/2005/8/layout/default"/>
    <dgm:cxn modelId="{592BA61D-02D8-4767-BB69-4FB80D6E96F8}" type="presOf" srcId="{236841EF-7900-4103-B08D-659919526AD2}" destId="{AB78C0FA-E668-4818-B917-3F417FAD8DE7}" srcOrd="0" destOrd="0" presId="urn:microsoft.com/office/officeart/2005/8/layout/default"/>
    <dgm:cxn modelId="{A86A6633-8A56-4274-872C-F43600845433}" type="presOf" srcId="{B8A26791-F509-4E7A-988F-872B2C325B70}" destId="{BBCACCAB-D4DB-47DE-8D49-F6FFABD7E1E0}" srcOrd="0" destOrd="0" presId="urn:microsoft.com/office/officeart/2005/8/layout/default"/>
    <dgm:cxn modelId="{CFF983F6-C006-4519-AA91-C02B7DD1AED8}" type="presOf" srcId="{4DCB96A8-BF6F-40B3-9192-82DEC0C393A9}" destId="{5CEBDF96-61C2-4547-A6BE-05F529E456DD}" srcOrd="0" destOrd="0" presId="urn:microsoft.com/office/officeart/2005/8/layout/default"/>
    <dgm:cxn modelId="{5F9B033E-2A1E-49BB-B501-9621BFF549FA}" srcId="{B8A26791-F509-4E7A-988F-872B2C325B70}" destId="{4DCB96A8-BF6F-40B3-9192-82DEC0C393A9}" srcOrd="2" destOrd="0" parTransId="{F44CB027-994E-43BB-AF5F-B44297E80AD3}" sibTransId="{6823B40B-85BE-4539-8E06-15E4EB551A67}"/>
    <dgm:cxn modelId="{0DC82571-8E9D-4E96-B163-521BA9E74351}" type="presOf" srcId="{CAAD9D9F-6F5C-4EC2-A28A-1D66784000F5}" destId="{D66D953C-C937-4CB8-840E-3A54E58E4DA7}" srcOrd="0" destOrd="0" presId="urn:microsoft.com/office/officeart/2005/8/layout/default"/>
    <dgm:cxn modelId="{803A938E-716B-41A1-A4F2-8B0D6684B9D6}" srcId="{B8A26791-F509-4E7A-988F-872B2C325B70}" destId="{8FD3174F-8D74-4B1A-B3A7-87E09DA3665C}" srcOrd="5" destOrd="0" parTransId="{E7FFBDC8-36D2-49B0-AB83-723AD30A88F5}" sibTransId="{A887A868-D776-4418-9044-757E085E1207}"/>
    <dgm:cxn modelId="{16AD37CF-A98C-4914-AD35-C81B36CE7CF7}" srcId="{B8A26791-F509-4E7A-988F-872B2C325B70}" destId="{7D2BB11A-8CFF-47ED-A6FF-742977331308}" srcOrd="4" destOrd="0" parTransId="{A2BD6EE1-6DD8-48B2-A2C5-E8877001B0A8}" sibTransId="{1164912B-91B4-405C-9137-B817CB02EE43}"/>
    <dgm:cxn modelId="{C00061C7-1EAA-43CE-A4DB-7EBF261E61D6}" type="presOf" srcId="{7D2BB11A-8CFF-47ED-A6FF-742977331308}" destId="{DBA5CDFC-1354-4635-A1D0-BF5922CCBE80}" srcOrd="0" destOrd="0" presId="urn:microsoft.com/office/officeart/2005/8/layout/default"/>
    <dgm:cxn modelId="{B85CCE2E-F3F9-4C04-B87F-393B7DED3E5E}" srcId="{B8A26791-F509-4E7A-988F-872B2C325B70}" destId="{CAAD9D9F-6F5C-4EC2-A28A-1D66784000F5}" srcOrd="0" destOrd="0" parTransId="{CCF02000-A013-4AD4-9D10-4BA288105092}" sibTransId="{8D314527-DBF7-447D-8173-E03E5938D7E5}"/>
    <dgm:cxn modelId="{2FB64A55-E5D7-4AB8-BD15-167E390CB0C3}" type="presParOf" srcId="{BBCACCAB-D4DB-47DE-8D49-F6FFABD7E1E0}" destId="{D66D953C-C937-4CB8-840E-3A54E58E4DA7}" srcOrd="0" destOrd="0" presId="urn:microsoft.com/office/officeart/2005/8/layout/default"/>
    <dgm:cxn modelId="{F5512848-F648-4FC1-85FF-49DF2551D02C}" type="presParOf" srcId="{BBCACCAB-D4DB-47DE-8D49-F6FFABD7E1E0}" destId="{DD78B8A9-DADF-4374-AAAF-1F07D20FCF10}" srcOrd="1" destOrd="0" presId="urn:microsoft.com/office/officeart/2005/8/layout/default"/>
    <dgm:cxn modelId="{84E805F1-694A-417C-81E2-DDDF3B23223B}" type="presParOf" srcId="{BBCACCAB-D4DB-47DE-8D49-F6FFABD7E1E0}" destId="{AB78C0FA-E668-4818-B917-3F417FAD8DE7}" srcOrd="2" destOrd="0" presId="urn:microsoft.com/office/officeart/2005/8/layout/default"/>
    <dgm:cxn modelId="{BCA6364E-BFD7-46B2-9CE8-F35854C0CCFB}" type="presParOf" srcId="{BBCACCAB-D4DB-47DE-8D49-F6FFABD7E1E0}" destId="{A170ED6D-EC0A-4F0F-BFC9-A4CB903DB40B}" srcOrd="3" destOrd="0" presId="urn:microsoft.com/office/officeart/2005/8/layout/default"/>
    <dgm:cxn modelId="{EF52D2FE-3FF4-4412-9C31-495FF611F05A}" type="presParOf" srcId="{BBCACCAB-D4DB-47DE-8D49-F6FFABD7E1E0}" destId="{5CEBDF96-61C2-4547-A6BE-05F529E456DD}" srcOrd="4" destOrd="0" presId="urn:microsoft.com/office/officeart/2005/8/layout/default"/>
    <dgm:cxn modelId="{B052E549-D6E8-4126-84F7-0806DA5B47DF}" type="presParOf" srcId="{BBCACCAB-D4DB-47DE-8D49-F6FFABD7E1E0}" destId="{7F82D328-AB14-429E-8EC4-79E10FB6DA41}" srcOrd="5" destOrd="0" presId="urn:microsoft.com/office/officeart/2005/8/layout/default"/>
    <dgm:cxn modelId="{3B57FC38-B9BA-4BB2-AAA8-1D50790BC5E7}" type="presParOf" srcId="{BBCACCAB-D4DB-47DE-8D49-F6FFABD7E1E0}" destId="{BDFB2A11-172B-4BA2-A6B8-F57D0B7FFCCD}" srcOrd="6" destOrd="0" presId="urn:microsoft.com/office/officeart/2005/8/layout/default"/>
    <dgm:cxn modelId="{AB4228AC-453E-43C9-9DF2-67540BD21915}" type="presParOf" srcId="{BBCACCAB-D4DB-47DE-8D49-F6FFABD7E1E0}" destId="{E3ADE192-7CFB-4278-B09A-163130CBF301}" srcOrd="7" destOrd="0" presId="urn:microsoft.com/office/officeart/2005/8/layout/default"/>
    <dgm:cxn modelId="{0E9AED88-2A24-4183-80D5-54DDA7D74D6D}" type="presParOf" srcId="{BBCACCAB-D4DB-47DE-8D49-F6FFABD7E1E0}" destId="{DBA5CDFC-1354-4635-A1D0-BF5922CCBE80}" srcOrd="8" destOrd="0" presId="urn:microsoft.com/office/officeart/2005/8/layout/default"/>
    <dgm:cxn modelId="{137C3A91-620F-47D9-8CFD-E89EBB2EB4EC}" type="presParOf" srcId="{BBCACCAB-D4DB-47DE-8D49-F6FFABD7E1E0}" destId="{3EFD5863-FB0C-4185-9BCB-7C581972BE7E}" srcOrd="9" destOrd="0" presId="urn:microsoft.com/office/officeart/2005/8/layout/default"/>
    <dgm:cxn modelId="{7EBB099C-B536-4E68-A9E3-D69ECEE0CCE8}" type="presParOf" srcId="{BBCACCAB-D4DB-47DE-8D49-F6FFABD7E1E0}" destId="{870532D6-6C5A-43FF-9DB4-811D89858FAF}" srcOrd="10"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B8A26791-F509-4E7A-988F-872B2C325B7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IN"/>
        </a:p>
      </dgm:t>
    </dgm:pt>
    <dgm:pt modelId="{CAAD9D9F-6F5C-4EC2-A28A-1D66784000F5}">
      <dgm:prSet phldrT="[Text]"/>
      <dgm:spPr/>
      <dgm:t>
        <a:bodyPr/>
        <a:lstStyle/>
        <a:p>
          <a:r>
            <a:rPr lang="en-IN" dirty="0" smtClean="0"/>
            <a:t>Connector Modules</a:t>
          </a:r>
          <a:endParaRPr lang="en-IN" dirty="0"/>
        </a:p>
      </dgm:t>
    </dgm:pt>
    <dgm:pt modelId="{CCF02000-A013-4AD4-9D10-4BA288105092}" type="parTrans" cxnId="{B85CCE2E-F3F9-4C04-B87F-393B7DED3E5E}">
      <dgm:prSet/>
      <dgm:spPr/>
      <dgm:t>
        <a:bodyPr/>
        <a:lstStyle/>
        <a:p>
          <a:endParaRPr lang="en-IN"/>
        </a:p>
      </dgm:t>
    </dgm:pt>
    <dgm:pt modelId="{8D314527-DBF7-447D-8173-E03E5938D7E5}" type="sibTrans" cxnId="{B85CCE2E-F3F9-4C04-B87F-393B7DED3E5E}">
      <dgm:prSet/>
      <dgm:spPr/>
      <dgm:t>
        <a:bodyPr/>
        <a:lstStyle/>
        <a:p>
          <a:endParaRPr lang="en-IN"/>
        </a:p>
      </dgm:t>
    </dgm:pt>
    <dgm:pt modelId="{236841EF-7900-4103-B08D-659919526AD2}">
      <dgm:prSet phldrT="[Text]"/>
      <dgm:spPr/>
      <dgm:t>
        <a:bodyPr/>
        <a:lstStyle/>
        <a:p>
          <a:r>
            <a:rPr lang="en-IN" dirty="0" smtClean="0"/>
            <a:t>Input Modules</a:t>
          </a:r>
          <a:endParaRPr lang="en-IN" dirty="0"/>
        </a:p>
      </dgm:t>
    </dgm:pt>
    <dgm:pt modelId="{9D7DE8A1-6A6D-48B6-96B9-A76F346C706F}" type="parTrans" cxnId="{45053182-32B8-4163-9BA4-DBA9792DC28D}">
      <dgm:prSet/>
      <dgm:spPr/>
      <dgm:t>
        <a:bodyPr/>
        <a:lstStyle/>
        <a:p>
          <a:endParaRPr lang="en-IN"/>
        </a:p>
      </dgm:t>
    </dgm:pt>
    <dgm:pt modelId="{20B79C4D-B287-4A01-BC1D-29AEA861FBCA}" type="sibTrans" cxnId="{45053182-32B8-4163-9BA4-DBA9792DC28D}">
      <dgm:prSet/>
      <dgm:spPr/>
      <dgm:t>
        <a:bodyPr/>
        <a:lstStyle/>
        <a:p>
          <a:endParaRPr lang="en-IN"/>
        </a:p>
      </dgm:t>
    </dgm:pt>
    <dgm:pt modelId="{4DCB96A8-BF6F-40B3-9192-82DEC0C393A9}">
      <dgm:prSet phldrT="[Text]" custT="1"/>
      <dgm:spPr/>
      <dgm:t>
        <a:bodyPr/>
        <a:lstStyle/>
        <a:p>
          <a:r>
            <a:rPr lang="en-IN" sz="900" dirty="0" smtClean="0"/>
            <a:t>Dialog Management</a:t>
          </a:r>
          <a:endParaRPr lang="en-IN" sz="900" dirty="0"/>
        </a:p>
      </dgm:t>
    </dgm:pt>
    <dgm:pt modelId="{F44CB027-994E-43BB-AF5F-B44297E80AD3}" type="parTrans" cxnId="{5F9B033E-2A1E-49BB-B501-9621BFF549FA}">
      <dgm:prSet/>
      <dgm:spPr/>
      <dgm:t>
        <a:bodyPr/>
        <a:lstStyle/>
        <a:p>
          <a:endParaRPr lang="en-IN"/>
        </a:p>
      </dgm:t>
    </dgm:pt>
    <dgm:pt modelId="{6823B40B-85BE-4539-8E06-15E4EB551A67}" type="sibTrans" cxnId="{5F9B033E-2A1E-49BB-B501-9621BFF549FA}">
      <dgm:prSet/>
      <dgm:spPr/>
      <dgm:t>
        <a:bodyPr/>
        <a:lstStyle/>
        <a:p>
          <a:endParaRPr lang="en-IN"/>
        </a:p>
      </dgm:t>
    </dgm:pt>
    <dgm:pt modelId="{393941A1-7AE8-4379-B73D-F31123C72E61}">
      <dgm:prSet phldrT="[Text]"/>
      <dgm:spPr/>
      <dgm:t>
        <a:bodyPr/>
        <a:lstStyle/>
        <a:p>
          <a:r>
            <a:rPr lang="en-IN" dirty="0" smtClean="0"/>
            <a:t>Output Modules</a:t>
          </a:r>
          <a:endParaRPr lang="en-IN" dirty="0"/>
        </a:p>
      </dgm:t>
    </dgm:pt>
    <dgm:pt modelId="{4E95C65A-9D39-4CFB-AE57-89DC330C7B5D}" type="parTrans" cxnId="{4E55706C-118A-4CA9-B99F-9B2A25229722}">
      <dgm:prSet/>
      <dgm:spPr/>
      <dgm:t>
        <a:bodyPr/>
        <a:lstStyle/>
        <a:p>
          <a:endParaRPr lang="en-IN"/>
        </a:p>
      </dgm:t>
    </dgm:pt>
    <dgm:pt modelId="{2DF8E62F-FBBE-4F08-A95E-B10389BE63F7}" type="sibTrans" cxnId="{4E55706C-118A-4CA9-B99F-9B2A25229722}">
      <dgm:prSet/>
      <dgm:spPr/>
      <dgm:t>
        <a:bodyPr/>
        <a:lstStyle/>
        <a:p>
          <a:endParaRPr lang="en-IN"/>
        </a:p>
      </dgm:t>
    </dgm:pt>
    <dgm:pt modelId="{B7A4296C-6451-499D-ADBD-74EC84005CD5}">
      <dgm:prSet phldrT="[Text]"/>
      <dgm:spPr/>
      <dgm:t>
        <a:bodyPr/>
        <a:lstStyle/>
        <a:p>
          <a:r>
            <a:rPr lang="en-IN" dirty="0" smtClean="0"/>
            <a:t>Session and State Management</a:t>
          </a:r>
          <a:endParaRPr lang="en-IN" dirty="0"/>
        </a:p>
      </dgm:t>
    </dgm:pt>
    <dgm:pt modelId="{E8B129CC-4272-45F2-8D13-45440E44A2E9}" type="parTrans" cxnId="{BD717F02-89E7-4492-A3CA-ED37A3603BB7}">
      <dgm:prSet/>
      <dgm:spPr/>
      <dgm:t>
        <a:bodyPr/>
        <a:lstStyle/>
        <a:p>
          <a:endParaRPr lang="en-IN"/>
        </a:p>
      </dgm:t>
    </dgm:pt>
    <dgm:pt modelId="{6F7F2202-96DF-48D9-81B9-3D55FA2869EE}" type="sibTrans" cxnId="{BD717F02-89E7-4492-A3CA-ED37A3603BB7}">
      <dgm:prSet/>
      <dgm:spPr/>
      <dgm:t>
        <a:bodyPr/>
        <a:lstStyle/>
        <a:p>
          <a:endParaRPr lang="en-IN"/>
        </a:p>
      </dgm:t>
    </dgm:pt>
    <dgm:pt modelId="{3C2B7993-EC24-4AC5-8F76-F5CD97F55584}">
      <dgm:prSet phldrT="[Text]"/>
      <dgm:spPr/>
      <dgm:t>
        <a:bodyPr/>
        <a:lstStyle/>
        <a:p>
          <a:r>
            <a:rPr lang="en-IN" dirty="0" smtClean="0"/>
            <a:t>User Identification</a:t>
          </a:r>
          <a:endParaRPr lang="en-IN" dirty="0"/>
        </a:p>
      </dgm:t>
    </dgm:pt>
    <dgm:pt modelId="{3A321F25-7D18-4394-85F0-1D1F33B2735A}" type="parTrans" cxnId="{2C009197-8173-41B2-A579-D1DD7D18857A}">
      <dgm:prSet/>
      <dgm:spPr/>
      <dgm:t>
        <a:bodyPr/>
        <a:lstStyle/>
        <a:p>
          <a:endParaRPr lang="en-IN"/>
        </a:p>
      </dgm:t>
    </dgm:pt>
    <dgm:pt modelId="{811B8064-E815-4B48-8648-4073A58B53D0}" type="sibTrans" cxnId="{2C009197-8173-41B2-A579-D1DD7D18857A}">
      <dgm:prSet/>
      <dgm:spPr/>
      <dgm:t>
        <a:bodyPr/>
        <a:lstStyle/>
        <a:p>
          <a:endParaRPr lang="en-IN"/>
        </a:p>
      </dgm:t>
    </dgm:pt>
    <dgm:pt modelId="{BBCACCAB-D4DB-47DE-8D49-F6FFABD7E1E0}" type="pres">
      <dgm:prSet presAssocID="{B8A26791-F509-4E7A-988F-872B2C325B70}" presName="diagram" presStyleCnt="0">
        <dgm:presLayoutVars>
          <dgm:dir/>
          <dgm:resizeHandles val="exact"/>
        </dgm:presLayoutVars>
      </dgm:prSet>
      <dgm:spPr/>
    </dgm:pt>
    <dgm:pt modelId="{D66D953C-C937-4CB8-840E-3A54E58E4DA7}" type="pres">
      <dgm:prSet presAssocID="{CAAD9D9F-6F5C-4EC2-A28A-1D66784000F5}" presName="node" presStyleLbl="node1" presStyleIdx="0" presStyleCnt="6">
        <dgm:presLayoutVars>
          <dgm:bulletEnabled val="1"/>
        </dgm:presLayoutVars>
      </dgm:prSet>
      <dgm:spPr/>
      <dgm:t>
        <a:bodyPr/>
        <a:lstStyle/>
        <a:p>
          <a:endParaRPr lang="en-IN"/>
        </a:p>
      </dgm:t>
    </dgm:pt>
    <dgm:pt modelId="{DD78B8A9-DADF-4374-AAAF-1F07D20FCF10}" type="pres">
      <dgm:prSet presAssocID="{8D314527-DBF7-447D-8173-E03E5938D7E5}" presName="sibTrans" presStyleCnt="0"/>
      <dgm:spPr/>
    </dgm:pt>
    <dgm:pt modelId="{AB78C0FA-E668-4818-B917-3F417FAD8DE7}" type="pres">
      <dgm:prSet presAssocID="{236841EF-7900-4103-B08D-659919526AD2}" presName="node" presStyleLbl="node1" presStyleIdx="1" presStyleCnt="6">
        <dgm:presLayoutVars>
          <dgm:bulletEnabled val="1"/>
        </dgm:presLayoutVars>
      </dgm:prSet>
      <dgm:spPr/>
      <dgm:t>
        <a:bodyPr/>
        <a:lstStyle/>
        <a:p>
          <a:endParaRPr lang="en-IN"/>
        </a:p>
      </dgm:t>
    </dgm:pt>
    <dgm:pt modelId="{A170ED6D-EC0A-4F0F-BFC9-A4CB903DB40B}" type="pres">
      <dgm:prSet presAssocID="{20B79C4D-B287-4A01-BC1D-29AEA861FBCA}" presName="sibTrans" presStyleCnt="0"/>
      <dgm:spPr/>
    </dgm:pt>
    <dgm:pt modelId="{5CEBDF96-61C2-4547-A6BE-05F529E456DD}" type="pres">
      <dgm:prSet presAssocID="{4DCB96A8-BF6F-40B3-9192-82DEC0C393A9}" presName="node" presStyleLbl="node1" presStyleIdx="2" presStyleCnt="6">
        <dgm:presLayoutVars>
          <dgm:bulletEnabled val="1"/>
        </dgm:presLayoutVars>
      </dgm:prSet>
      <dgm:spPr/>
      <dgm:t>
        <a:bodyPr/>
        <a:lstStyle/>
        <a:p>
          <a:endParaRPr lang="en-IN"/>
        </a:p>
      </dgm:t>
    </dgm:pt>
    <dgm:pt modelId="{7F82D328-AB14-429E-8EC4-79E10FB6DA41}" type="pres">
      <dgm:prSet presAssocID="{6823B40B-85BE-4539-8E06-15E4EB551A67}" presName="sibTrans" presStyleCnt="0"/>
      <dgm:spPr/>
    </dgm:pt>
    <dgm:pt modelId="{BDFB2A11-172B-4BA2-A6B8-F57D0B7FFCCD}" type="pres">
      <dgm:prSet presAssocID="{393941A1-7AE8-4379-B73D-F31123C72E61}" presName="node" presStyleLbl="node1" presStyleIdx="3" presStyleCnt="6">
        <dgm:presLayoutVars>
          <dgm:bulletEnabled val="1"/>
        </dgm:presLayoutVars>
      </dgm:prSet>
      <dgm:spPr/>
      <dgm:t>
        <a:bodyPr/>
        <a:lstStyle/>
        <a:p>
          <a:endParaRPr lang="en-IN"/>
        </a:p>
      </dgm:t>
    </dgm:pt>
    <dgm:pt modelId="{E3ADE192-7CFB-4278-B09A-163130CBF301}" type="pres">
      <dgm:prSet presAssocID="{2DF8E62F-FBBE-4F08-A95E-B10389BE63F7}" presName="sibTrans" presStyleCnt="0"/>
      <dgm:spPr/>
    </dgm:pt>
    <dgm:pt modelId="{5C0F0C43-81D8-43E7-8482-2672B0C86B85}" type="pres">
      <dgm:prSet presAssocID="{3C2B7993-EC24-4AC5-8F76-F5CD97F55584}" presName="node" presStyleLbl="node1" presStyleIdx="4" presStyleCnt="6">
        <dgm:presLayoutVars>
          <dgm:bulletEnabled val="1"/>
        </dgm:presLayoutVars>
      </dgm:prSet>
      <dgm:spPr/>
      <dgm:t>
        <a:bodyPr/>
        <a:lstStyle/>
        <a:p>
          <a:endParaRPr lang="en-IN"/>
        </a:p>
      </dgm:t>
    </dgm:pt>
    <dgm:pt modelId="{33F2F6DF-FBA4-4A7E-ABC6-054646F1534C}" type="pres">
      <dgm:prSet presAssocID="{811B8064-E815-4B48-8648-4073A58B53D0}" presName="sibTrans" presStyleCnt="0"/>
      <dgm:spPr/>
    </dgm:pt>
    <dgm:pt modelId="{8A343ABE-76B0-4EB0-92FC-FA9AF06BC54B}" type="pres">
      <dgm:prSet presAssocID="{B7A4296C-6451-499D-ADBD-74EC84005CD5}" presName="node" presStyleLbl="node1" presStyleIdx="5" presStyleCnt="6">
        <dgm:presLayoutVars>
          <dgm:bulletEnabled val="1"/>
        </dgm:presLayoutVars>
      </dgm:prSet>
      <dgm:spPr/>
      <dgm:t>
        <a:bodyPr/>
        <a:lstStyle/>
        <a:p>
          <a:endParaRPr lang="en-IN"/>
        </a:p>
      </dgm:t>
    </dgm:pt>
  </dgm:ptLst>
  <dgm:cxnLst>
    <dgm:cxn modelId="{9748E91A-278F-4BA6-86FE-66D44F0A5A16}" type="presOf" srcId="{393941A1-7AE8-4379-B73D-F31123C72E61}" destId="{BDFB2A11-172B-4BA2-A6B8-F57D0B7FFCCD}" srcOrd="0" destOrd="0" presId="urn:microsoft.com/office/officeart/2005/8/layout/default"/>
    <dgm:cxn modelId="{58C94EBA-1F25-4600-A6D4-6E688ABDC94F}" type="presOf" srcId="{B7A4296C-6451-499D-ADBD-74EC84005CD5}" destId="{8A343ABE-76B0-4EB0-92FC-FA9AF06BC54B}" srcOrd="0" destOrd="0" presId="urn:microsoft.com/office/officeart/2005/8/layout/default"/>
    <dgm:cxn modelId="{2EFB023F-FFA1-4448-BCC3-5F0A7301E616}" type="presOf" srcId="{236841EF-7900-4103-B08D-659919526AD2}" destId="{AB78C0FA-E668-4818-B917-3F417FAD8DE7}" srcOrd="0" destOrd="0" presId="urn:microsoft.com/office/officeart/2005/8/layout/default"/>
    <dgm:cxn modelId="{2C009197-8173-41B2-A579-D1DD7D18857A}" srcId="{B8A26791-F509-4E7A-988F-872B2C325B70}" destId="{3C2B7993-EC24-4AC5-8F76-F5CD97F55584}" srcOrd="4" destOrd="0" parTransId="{3A321F25-7D18-4394-85F0-1D1F33B2735A}" sibTransId="{811B8064-E815-4B48-8648-4073A58B53D0}"/>
    <dgm:cxn modelId="{45053182-32B8-4163-9BA4-DBA9792DC28D}" srcId="{B8A26791-F509-4E7A-988F-872B2C325B70}" destId="{236841EF-7900-4103-B08D-659919526AD2}" srcOrd="1" destOrd="0" parTransId="{9D7DE8A1-6A6D-48B6-96B9-A76F346C706F}" sibTransId="{20B79C4D-B287-4A01-BC1D-29AEA861FBCA}"/>
    <dgm:cxn modelId="{5F9B033E-2A1E-49BB-B501-9621BFF549FA}" srcId="{B8A26791-F509-4E7A-988F-872B2C325B70}" destId="{4DCB96A8-BF6F-40B3-9192-82DEC0C393A9}" srcOrd="2" destOrd="0" parTransId="{F44CB027-994E-43BB-AF5F-B44297E80AD3}" sibTransId="{6823B40B-85BE-4539-8E06-15E4EB551A67}"/>
    <dgm:cxn modelId="{E7D52359-3B18-4EFF-8667-E339820085B1}" type="presOf" srcId="{4DCB96A8-BF6F-40B3-9192-82DEC0C393A9}" destId="{5CEBDF96-61C2-4547-A6BE-05F529E456DD}" srcOrd="0" destOrd="0" presId="urn:microsoft.com/office/officeart/2005/8/layout/default"/>
    <dgm:cxn modelId="{BD717F02-89E7-4492-A3CA-ED37A3603BB7}" srcId="{B8A26791-F509-4E7A-988F-872B2C325B70}" destId="{B7A4296C-6451-499D-ADBD-74EC84005CD5}" srcOrd="5" destOrd="0" parTransId="{E8B129CC-4272-45F2-8D13-45440E44A2E9}" sibTransId="{6F7F2202-96DF-48D9-81B9-3D55FA2869EE}"/>
    <dgm:cxn modelId="{92CEAD23-D242-471E-82AA-E29C4DAC3CCE}" type="presOf" srcId="{CAAD9D9F-6F5C-4EC2-A28A-1D66784000F5}" destId="{D66D953C-C937-4CB8-840E-3A54E58E4DA7}" srcOrd="0" destOrd="0" presId="urn:microsoft.com/office/officeart/2005/8/layout/default"/>
    <dgm:cxn modelId="{B85CCE2E-F3F9-4C04-B87F-393B7DED3E5E}" srcId="{B8A26791-F509-4E7A-988F-872B2C325B70}" destId="{CAAD9D9F-6F5C-4EC2-A28A-1D66784000F5}" srcOrd="0" destOrd="0" parTransId="{CCF02000-A013-4AD4-9D10-4BA288105092}" sibTransId="{8D314527-DBF7-447D-8173-E03E5938D7E5}"/>
    <dgm:cxn modelId="{062662C0-38EC-4CA5-9D50-8F9F19E43EEF}" type="presOf" srcId="{B8A26791-F509-4E7A-988F-872B2C325B70}" destId="{BBCACCAB-D4DB-47DE-8D49-F6FFABD7E1E0}" srcOrd="0" destOrd="0" presId="urn:microsoft.com/office/officeart/2005/8/layout/default"/>
    <dgm:cxn modelId="{4E55706C-118A-4CA9-B99F-9B2A25229722}" srcId="{B8A26791-F509-4E7A-988F-872B2C325B70}" destId="{393941A1-7AE8-4379-B73D-F31123C72E61}" srcOrd="3" destOrd="0" parTransId="{4E95C65A-9D39-4CFB-AE57-89DC330C7B5D}" sibTransId="{2DF8E62F-FBBE-4F08-A95E-B10389BE63F7}"/>
    <dgm:cxn modelId="{51F8C6AB-3BDD-4430-8DEF-0631FF6F0697}" type="presOf" srcId="{3C2B7993-EC24-4AC5-8F76-F5CD97F55584}" destId="{5C0F0C43-81D8-43E7-8482-2672B0C86B85}" srcOrd="0" destOrd="0" presId="urn:microsoft.com/office/officeart/2005/8/layout/default"/>
    <dgm:cxn modelId="{56D30AB7-D6D1-49A6-9228-69087A96667A}" type="presParOf" srcId="{BBCACCAB-D4DB-47DE-8D49-F6FFABD7E1E0}" destId="{D66D953C-C937-4CB8-840E-3A54E58E4DA7}" srcOrd="0" destOrd="0" presId="urn:microsoft.com/office/officeart/2005/8/layout/default"/>
    <dgm:cxn modelId="{7C8FC0A3-E1F2-454F-9478-285D16DB77CA}" type="presParOf" srcId="{BBCACCAB-D4DB-47DE-8D49-F6FFABD7E1E0}" destId="{DD78B8A9-DADF-4374-AAAF-1F07D20FCF10}" srcOrd="1" destOrd="0" presId="urn:microsoft.com/office/officeart/2005/8/layout/default"/>
    <dgm:cxn modelId="{3DA8A5B6-8FD7-4FBB-AC5B-3F1EA9CA6B29}" type="presParOf" srcId="{BBCACCAB-D4DB-47DE-8D49-F6FFABD7E1E0}" destId="{AB78C0FA-E668-4818-B917-3F417FAD8DE7}" srcOrd="2" destOrd="0" presId="urn:microsoft.com/office/officeart/2005/8/layout/default"/>
    <dgm:cxn modelId="{B022B36E-2CE9-497C-8B52-942F84400AB5}" type="presParOf" srcId="{BBCACCAB-D4DB-47DE-8D49-F6FFABD7E1E0}" destId="{A170ED6D-EC0A-4F0F-BFC9-A4CB903DB40B}" srcOrd="3" destOrd="0" presId="urn:microsoft.com/office/officeart/2005/8/layout/default"/>
    <dgm:cxn modelId="{0DDE8F8E-7C3F-4238-8155-80795FE7E1AD}" type="presParOf" srcId="{BBCACCAB-D4DB-47DE-8D49-F6FFABD7E1E0}" destId="{5CEBDF96-61C2-4547-A6BE-05F529E456DD}" srcOrd="4" destOrd="0" presId="urn:microsoft.com/office/officeart/2005/8/layout/default"/>
    <dgm:cxn modelId="{2EC9BC16-BD90-479D-846E-7F4FCF4D9ED6}" type="presParOf" srcId="{BBCACCAB-D4DB-47DE-8D49-F6FFABD7E1E0}" destId="{7F82D328-AB14-429E-8EC4-79E10FB6DA41}" srcOrd="5" destOrd="0" presId="urn:microsoft.com/office/officeart/2005/8/layout/default"/>
    <dgm:cxn modelId="{6650A5D3-CD2F-4E00-AE68-0BFBF3F2A491}" type="presParOf" srcId="{BBCACCAB-D4DB-47DE-8D49-F6FFABD7E1E0}" destId="{BDFB2A11-172B-4BA2-A6B8-F57D0B7FFCCD}" srcOrd="6" destOrd="0" presId="urn:microsoft.com/office/officeart/2005/8/layout/default"/>
    <dgm:cxn modelId="{54248B21-E1B7-4536-BC30-DA22659E87F1}" type="presParOf" srcId="{BBCACCAB-D4DB-47DE-8D49-F6FFABD7E1E0}" destId="{E3ADE192-7CFB-4278-B09A-163130CBF301}" srcOrd="7" destOrd="0" presId="urn:microsoft.com/office/officeart/2005/8/layout/default"/>
    <dgm:cxn modelId="{6160AFA1-CCAF-482E-922B-8A8E07046365}" type="presParOf" srcId="{BBCACCAB-D4DB-47DE-8D49-F6FFABD7E1E0}" destId="{5C0F0C43-81D8-43E7-8482-2672B0C86B85}" srcOrd="8" destOrd="0" presId="urn:microsoft.com/office/officeart/2005/8/layout/default"/>
    <dgm:cxn modelId="{A0FA0940-A8F3-470E-88E0-BD07484CA7F7}" type="presParOf" srcId="{BBCACCAB-D4DB-47DE-8D49-F6FFABD7E1E0}" destId="{33F2F6DF-FBA4-4A7E-ABC6-054646F1534C}" srcOrd="9" destOrd="0" presId="urn:microsoft.com/office/officeart/2005/8/layout/default"/>
    <dgm:cxn modelId="{F9EF4038-5F08-416C-9B54-C2729A590826}" type="presParOf" srcId="{BBCACCAB-D4DB-47DE-8D49-F6FFABD7E1E0}" destId="{8A343ABE-76B0-4EB0-92FC-FA9AF06BC54B}" srcOrd="10" destOrd="0" presId="urn:microsoft.com/office/officeart/2005/8/layout/default"/>
  </dgm:cxnLst>
  <dgm:bg/>
  <dgm:whole/>
</dgm:dataModel>
</file>

<file path=ppt/diagrams/data3.xml><?xml version="1.0" encoding="utf-8"?>
<dgm:dataModel xmlns:dgm="http://schemas.openxmlformats.org/drawingml/2006/diagram" xmlns:a="http://schemas.openxmlformats.org/drawingml/2006/main">
  <dgm:ptLst>
    <dgm:pt modelId="{5C831947-4170-4C0A-8C58-9D5CF4997F54}"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en-IN"/>
        </a:p>
      </dgm:t>
    </dgm:pt>
    <dgm:pt modelId="{1841D69D-9B0E-40EA-A6E7-FEF2D2C1E7B4}">
      <dgm:prSet phldrT="[Text]" custT="1"/>
      <dgm:spPr/>
      <dgm:t>
        <a:bodyPr/>
        <a:lstStyle/>
        <a:p>
          <a:r>
            <a:rPr lang="en-IN" sz="1200" dirty="0" err="1" smtClean="0"/>
            <a:t>SpacyNLP</a:t>
          </a:r>
          <a:endParaRPr lang="en-IN" sz="1200" dirty="0"/>
        </a:p>
      </dgm:t>
    </dgm:pt>
    <dgm:pt modelId="{D89CE09A-86AA-48B4-83F1-F47EC9E6D596}" type="parTrans" cxnId="{81C6C701-C8A9-4189-B616-0746381BCFB8}">
      <dgm:prSet/>
      <dgm:spPr/>
      <dgm:t>
        <a:bodyPr/>
        <a:lstStyle/>
        <a:p>
          <a:endParaRPr lang="en-IN" sz="1200"/>
        </a:p>
      </dgm:t>
    </dgm:pt>
    <dgm:pt modelId="{7F13AD45-3271-4B0C-AE2B-B13B606B83D6}" type="sibTrans" cxnId="{81C6C701-C8A9-4189-B616-0746381BCFB8}">
      <dgm:prSet custT="1"/>
      <dgm:spPr/>
      <dgm:t>
        <a:bodyPr/>
        <a:lstStyle/>
        <a:p>
          <a:endParaRPr lang="en-IN" sz="1200"/>
        </a:p>
      </dgm:t>
    </dgm:pt>
    <dgm:pt modelId="{60E20DD8-3485-4983-908B-D457AC2E16A8}">
      <dgm:prSet phldrT="[Text]" custT="1"/>
      <dgm:spPr/>
      <dgm:t>
        <a:bodyPr/>
        <a:lstStyle/>
        <a:p>
          <a:r>
            <a:rPr lang="en-IN" sz="1200" dirty="0" err="1" smtClean="0"/>
            <a:t>SpacyTokenizer</a:t>
          </a:r>
          <a:endParaRPr lang="en-IN" sz="1200" dirty="0"/>
        </a:p>
      </dgm:t>
    </dgm:pt>
    <dgm:pt modelId="{659F0291-4AD2-4214-B9D1-B5F778F8CE78}" type="parTrans" cxnId="{FCA5878F-1F09-4499-AF90-57D1CEFBAD52}">
      <dgm:prSet/>
      <dgm:spPr/>
      <dgm:t>
        <a:bodyPr/>
        <a:lstStyle/>
        <a:p>
          <a:endParaRPr lang="en-IN" sz="1200"/>
        </a:p>
      </dgm:t>
    </dgm:pt>
    <dgm:pt modelId="{B42F0C91-41E2-487D-811D-7942E115D9C9}" type="sibTrans" cxnId="{FCA5878F-1F09-4499-AF90-57D1CEFBAD52}">
      <dgm:prSet custT="1"/>
      <dgm:spPr/>
      <dgm:t>
        <a:bodyPr/>
        <a:lstStyle/>
        <a:p>
          <a:endParaRPr lang="en-IN" sz="1200"/>
        </a:p>
      </dgm:t>
    </dgm:pt>
    <dgm:pt modelId="{AE1785FE-F89B-4D14-B4BF-CA45389B8A83}">
      <dgm:prSet phldrT="[Text]" custT="1"/>
      <dgm:spPr/>
      <dgm:t>
        <a:bodyPr/>
        <a:lstStyle/>
        <a:p>
          <a:r>
            <a:rPr lang="en-IN" sz="1200" dirty="0" err="1" smtClean="0"/>
            <a:t>SpacyFeaturizer</a:t>
          </a:r>
          <a:endParaRPr lang="en-IN" sz="1200" dirty="0"/>
        </a:p>
      </dgm:t>
    </dgm:pt>
    <dgm:pt modelId="{575C4BAE-A38C-44B8-AF50-A1DD560BFE12}" type="parTrans" cxnId="{B75FDF82-11E4-4953-B235-68C545CA2F9A}">
      <dgm:prSet/>
      <dgm:spPr/>
      <dgm:t>
        <a:bodyPr/>
        <a:lstStyle/>
        <a:p>
          <a:endParaRPr lang="en-IN" sz="1200"/>
        </a:p>
      </dgm:t>
    </dgm:pt>
    <dgm:pt modelId="{57FD7F32-52D0-4A03-911D-1591174E9643}" type="sibTrans" cxnId="{B75FDF82-11E4-4953-B235-68C545CA2F9A}">
      <dgm:prSet custT="1"/>
      <dgm:spPr/>
      <dgm:t>
        <a:bodyPr/>
        <a:lstStyle/>
        <a:p>
          <a:endParaRPr lang="en-IN" sz="1200"/>
        </a:p>
      </dgm:t>
    </dgm:pt>
    <dgm:pt modelId="{A9EAEDA3-F5F2-46E4-A6BE-D9BD5C6E4DBB}">
      <dgm:prSet phldrT="[Text]" custT="1"/>
      <dgm:spPr/>
      <dgm:t>
        <a:bodyPr/>
        <a:lstStyle/>
        <a:p>
          <a:r>
            <a:rPr lang="en-IN" sz="1200" dirty="0" err="1" smtClean="0"/>
            <a:t>RegexFeaturizer</a:t>
          </a:r>
          <a:endParaRPr lang="en-IN" sz="1200" dirty="0"/>
        </a:p>
      </dgm:t>
    </dgm:pt>
    <dgm:pt modelId="{10B0946B-4CB0-42C0-ABDD-A1B2AF899B8A}" type="parTrans" cxnId="{B6047279-28F1-471E-B103-1E350A799F14}">
      <dgm:prSet/>
      <dgm:spPr/>
      <dgm:t>
        <a:bodyPr/>
        <a:lstStyle/>
        <a:p>
          <a:endParaRPr lang="en-IN" sz="1200"/>
        </a:p>
      </dgm:t>
    </dgm:pt>
    <dgm:pt modelId="{18E82D73-FB5F-4879-ACFE-A5FDBB9EC7E5}" type="sibTrans" cxnId="{B6047279-28F1-471E-B103-1E350A799F14}">
      <dgm:prSet custT="1"/>
      <dgm:spPr/>
      <dgm:t>
        <a:bodyPr/>
        <a:lstStyle/>
        <a:p>
          <a:endParaRPr lang="en-IN" sz="1200"/>
        </a:p>
      </dgm:t>
    </dgm:pt>
    <dgm:pt modelId="{FEC015EB-951A-4111-894E-8B4E9CF80E99}">
      <dgm:prSet phldrT="[Text]" custT="1"/>
      <dgm:spPr/>
      <dgm:t>
        <a:bodyPr/>
        <a:lstStyle/>
        <a:p>
          <a:r>
            <a:rPr lang="en-IN" sz="1200" dirty="0" err="1" smtClean="0"/>
            <a:t>CRFEntityExtractor</a:t>
          </a:r>
          <a:endParaRPr lang="en-IN" sz="1200" dirty="0"/>
        </a:p>
      </dgm:t>
    </dgm:pt>
    <dgm:pt modelId="{278D6514-8AB3-4A61-AF0D-3681ABF243BC}" type="parTrans" cxnId="{1433C10D-8675-4EF3-9770-A0DDB543A60F}">
      <dgm:prSet/>
      <dgm:spPr/>
      <dgm:t>
        <a:bodyPr/>
        <a:lstStyle/>
        <a:p>
          <a:endParaRPr lang="en-IN" sz="1200"/>
        </a:p>
      </dgm:t>
    </dgm:pt>
    <dgm:pt modelId="{02D154BB-45C0-4199-B886-E381153B5A72}" type="sibTrans" cxnId="{1433C10D-8675-4EF3-9770-A0DDB543A60F}">
      <dgm:prSet custT="1"/>
      <dgm:spPr/>
      <dgm:t>
        <a:bodyPr/>
        <a:lstStyle/>
        <a:p>
          <a:endParaRPr lang="en-IN" sz="1200"/>
        </a:p>
      </dgm:t>
    </dgm:pt>
    <dgm:pt modelId="{FCA4990F-6562-4A11-8005-74CD4AD9CBE1}">
      <dgm:prSet phldrT="[Text]" custT="1"/>
      <dgm:spPr/>
      <dgm:t>
        <a:bodyPr/>
        <a:lstStyle/>
        <a:p>
          <a:r>
            <a:rPr lang="en-IN" sz="1200" dirty="0" err="1" smtClean="0"/>
            <a:t>EntitySynonymMapper</a:t>
          </a:r>
          <a:endParaRPr lang="en-IN" sz="1200" dirty="0"/>
        </a:p>
      </dgm:t>
    </dgm:pt>
    <dgm:pt modelId="{AE704279-150F-4DD8-9E35-3E62C4CB02DF}" type="parTrans" cxnId="{35120671-68C4-4AF3-B2E9-049E1A4107D2}">
      <dgm:prSet/>
      <dgm:spPr/>
      <dgm:t>
        <a:bodyPr/>
        <a:lstStyle/>
        <a:p>
          <a:endParaRPr lang="en-IN" sz="1200"/>
        </a:p>
      </dgm:t>
    </dgm:pt>
    <dgm:pt modelId="{3F752BF2-857B-4AE5-B533-CC2B64996EEC}" type="sibTrans" cxnId="{35120671-68C4-4AF3-B2E9-049E1A4107D2}">
      <dgm:prSet custT="1"/>
      <dgm:spPr/>
      <dgm:t>
        <a:bodyPr/>
        <a:lstStyle/>
        <a:p>
          <a:endParaRPr lang="en-IN" sz="1200"/>
        </a:p>
      </dgm:t>
    </dgm:pt>
    <dgm:pt modelId="{30886B92-2D9F-47EF-A8A3-779A6E7C0A45}">
      <dgm:prSet phldrT="[Text]" custT="1"/>
      <dgm:spPr/>
      <dgm:t>
        <a:bodyPr/>
        <a:lstStyle/>
        <a:p>
          <a:r>
            <a:rPr lang="en-IN" sz="1200" dirty="0" err="1" smtClean="0"/>
            <a:t>SklearnIntentClassifier</a:t>
          </a:r>
          <a:endParaRPr lang="en-IN" sz="1200" dirty="0"/>
        </a:p>
      </dgm:t>
    </dgm:pt>
    <dgm:pt modelId="{EDC769E2-B50A-4E9C-846A-09465F54AFFC}" type="parTrans" cxnId="{721C2DDC-BFD0-4058-95B3-A77B8FBC427B}">
      <dgm:prSet/>
      <dgm:spPr/>
      <dgm:t>
        <a:bodyPr/>
        <a:lstStyle/>
        <a:p>
          <a:endParaRPr lang="en-IN" sz="1200"/>
        </a:p>
      </dgm:t>
    </dgm:pt>
    <dgm:pt modelId="{2C2CB843-A2FB-43E1-BCD9-DBF05BE9CE2D}" type="sibTrans" cxnId="{721C2DDC-BFD0-4058-95B3-A77B8FBC427B}">
      <dgm:prSet custT="1"/>
      <dgm:spPr/>
      <dgm:t>
        <a:bodyPr/>
        <a:lstStyle/>
        <a:p>
          <a:endParaRPr lang="en-IN" sz="1200"/>
        </a:p>
      </dgm:t>
    </dgm:pt>
    <dgm:pt modelId="{4E88C04A-DC8B-441E-ADD2-0B129DE6B1B3}" type="pres">
      <dgm:prSet presAssocID="{5C831947-4170-4C0A-8C58-9D5CF4997F54}" presName="cycle" presStyleCnt="0">
        <dgm:presLayoutVars>
          <dgm:dir/>
          <dgm:resizeHandles val="exact"/>
        </dgm:presLayoutVars>
      </dgm:prSet>
      <dgm:spPr/>
    </dgm:pt>
    <dgm:pt modelId="{9531A015-C834-4E7E-9B1A-507567E6FE54}" type="pres">
      <dgm:prSet presAssocID="{1841D69D-9B0E-40EA-A6E7-FEF2D2C1E7B4}" presName="node" presStyleLbl="node1" presStyleIdx="0" presStyleCnt="7">
        <dgm:presLayoutVars>
          <dgm:bulletEnabled val="1"/>
        </dgm:presLayoutVars>
      </dgm:prSet>
      <dgm:spPr/>
    </dgm:pt>
    <dgm:pt modelId="{E6B766C8-C2C2-4AF4-BE7C-EA5979ED2AF3}" type="pres">
      <dgm:prSet presAssocID="{7F13AD45-3271-4B0C-AE2B-B13B606B83D6}" presName="sibTrans" presStyleLbl="sibTrans2D1" presStyleIdx="0" presStyleCnt="7"/>
      <dgm:spPr/>
    </dgm:pt>
    <dgm:pt modelId="{B5DF2077-2447-4BF0-A78B-E364DE9C3C30}" type="pres">
      <dgm:prSet presAssocID="{7F13AD45-3271-4B0C-AE2B-B13B606B83D6}" presName="connectorText" presStyleLbl="sibTrans2D1" presStyleIdx="0" presStyleCnt="7"/>
      <dgm:spPr/>
    </dgm:pt>
    <dgm:pt modelId="{A8AC3619-822F-4C14-A113-4BC3281674C1}" type="pres">
      <dgm:prSet presAssocID="{60E20DD8-3485-4983-908B-D457AC2E16A8}" presName="node" presStyleLbl="node1" presStyleIdx="1" presStyleCnt="7">
        <dgm:presLayoutVars>
          <dgm:bulletEnabled val="1"/>
        </dgm:presLayoutVars>
      </dgm:prSet>
      <dgm:spPr/>
      <dgm:t>
        <a:bodyPr/>
        <a:lstStyle/>
        <a:p>
          <a:endParaRPr lang="en-IN"/>
        </a:p>
      </dgm:t>
    </dgm:pt>
    <dgm:pt modelId="{469D1F1A-E07D-42D9-8F2B-DEA577F1F2C7}" type="pres">
      <dgm:prSet presAssocID="{B42F0C91-41E2-487D-811D-7942E115D9C9}" presName="sibTrans" presStyleLbl="sibTrans2D1" presStyleIdx="1" presStyleCnt="7"/>
      <dgm:spPr/>
    </dgm:pt>
    <dgm:pt modelId="{C2252911-8553-454D-B965-828AD4FA66AF}" type="pres">
      <dgm:prSet presAssocID="{B42F0C91-41E2-487D-811D-7942E115D9C9}" presName="connectorText" presStyleLbl="sibTrans2D1" presStyleIdx="1" presStyleCnt="7"/>
      <dgm:spPr/>
    </dgm:pt>
    <dgm:pt modelId="{6ECC9E1F-34A2-4C7F-99B3-92F3F06C7622}" type="pres">
      <dgm:prSet presAssocID="{AE1785FE-F89B-4D14-B4BF-CA45389B8A83}" presName="node" presStyleLbl="node1" presStyleIdx="2" presStyleCnt="7">
        <dgm:presLayoutVars>
          <dgm:bulletEnabled val="1"/>
        </dgm:presLayoutVars>
      </dgm:prSet>
      <dgm:spPr/>
    </dgm:pt>
    <dgm:pt modelId="{CAD2F82C-8C53-4BAA-AD6D-2D362CDCC00F}" type="pres">
      <dgm:prSet presAssocID="{57FD7F32-52D0-4A03-911D-1591174E9643}" presName="sibTrans" presStyleLbl="sibTrans2D1" presStyleIdx="2" presStyleCnt="7"/>
      <dgm:spPr/>
    </dgm:pt>
    <dgm:pt modelId="{F839272E-E22D-43D8-9136-10D49794AB6A}" type="pres">
      <dgm:prSet presAssocID="{57FD7F32-52D0-4A03-911D-1591174E9643}" presName="connectorText" presStyleLbl="sibTrans2D1" presStyleIdx="2" presStyleCnt="7"/>
      <dgm:spPr/>
    </dgm:pt>
    <dgm:pt modelId="{22173637-98B8-4782-92E1-DA1867B256CC}" type="pres">
      <dgm:prSet presAssocID="{A9EAEDA3-F5F2-46E4-A6BE-D9BD5C6E4DBB}" presName="node" presStyleLbl="node1" presStyleIdx="3" presStyleCnt="7">
        <dgm:presLayoutVars>
          <dgm:bulletEnabled val="1"/>
        </dgm:presLayoutVars>
      </dgm:prSet>
      <dgm:spPr/>
      <dgm:t>
        <a:bodyPr/>
        <a:lstStyle/>
        <a:p>
          <a:endParaRPr lang="en-IN"/>
        </a:p>
      </dgm:t>
    </dgm:pt>
    <dgm:pt modelId="{181D345C-1315-4B38-8AF5-940C62C58371}" type="pres">
      <dgm:prSet presAssocID="{18E82D73-FB5F-4879-ACFE-A5FDBB9EC7E5}" presName="sibTrans" presStyleLbl="sibTrans2D1" presStyleIdx="3" presStyleCnt="7"/>
      <dgm:spPr/>
    </dgm:pt>
    <dgm:pt modelId="{ED086F2A-12B0-49C9-A307-7E6764B34D91}" type="pres">
      <dgm:prSet presAssocID="{18E82D73-FB5F-4879-ACFE-A5FDBB9EC7E5}" presName="connectorText" presStyleLbl="sibTrans2D1" presStyleIdx="3" presStyleCnt="7"/>
      <dgm:spPr/>
    </dgm:pt>
    <dgm:pt modelId="{10B92412-F839-4925-A004-FC40C415991F}" type="pres">
      <dgm:prSet presAssocID="{FEC015EB-951A-4111-894E-8B4E9CF80E99}" presName="node" presStyleLbl="node1" presStyleIdx="4" presStyleCnt="7">
        <dgm:presLayoutVars>
          <dgm:bulletEnabled val="1"/>
        </dgm:presLayoutVars>
      </dgm:prSet>
      <dgm:spPr/>
    </dgm:pt>
    <dgm:pt modelId="{C58F34E1-ADC8-40A8-AB26-72EE0D493BBD}" type="pres">
      <dgm:prSet presAssocID="{02D154BB-45C0-4199-B886-E381153B5A72}" presName="sibTrans" presStyleLbl="sibTrans2D1" presStyleIdx="4" presStyleCnt="7"/>
      <dgm:spPr/>
    </dgm:pt>
    <dgm:pt modelId="{94045BF5-5C6E-40DD-A08D-C21424B8A19B}" type="pres">
      <dgm:prSet presAssocID="{02D154BB-45C0-4199-B886-E381153B5A72}" presName="connectorText" presStyleLbl="sibTrans2D1" presStyleIdx="4" presStyleCnt="7"/>
      <dgm:spPr/>
    </dgm:pt>
    <dgm:pt modelId="{DADD9CCD-E6F4-4C95-B531-33A08DF8ACA5}" type="pres">
      <dgm:prSet presAssocID="{FCA4990F-6562-4A11-8005-74CD4AD9CBE1}" presName="node" presStyleLbl="node1" presStyleIdx="5" presStyleCnt="7">
        <dgm:presLayoutVars>
          <dgm:bulletEnabled val="1"/>
        </dgm:presLayoutVars>
      </dgm:prSet>
      <dgm:spPr/>
      <dgm:t>
        <a:bodyPr/>
        <a:lstStyle/>
        <a:p>
          <a:endParaRPr lang="en-IN"/>
        </a:p>
      </dgm:t>
    </dgm:pt>
    <dgm:pt modelId="{8F3E2795-8B08-4BAB-8019-C29A15563BF8}" type="pres">
      <dgm:prSet presAssocID="{3F752BF2-857B-4AE5-B533-CC2B64996EEC}" presName="sibTrans" presStyleLbl="sibTrans2D1" presStyleIdx="5" presStyleCnt="7"/>
      <dgm:spPr/>
    </dgm:pt>
    <dgm:pt modelId="{6DD2011C-1822-4427-9CB6-D1F6A6A54572}" type="pres">
      <dgm:prSet presAssocID="{3F752BF2-857B-4AE5-B533-CC2B64996EEC}" presName="connectorText" presStyleLbl="sibTrans2D1" presStyleIdx="5" presStyleCnt="7"/>
      <dgm:spPr/>
    </dgm:pt>
    <dgm:pt modelId="{80674B1B-9267-4CC0-A1C4-C1D998A5FA2D}" type="pres">
      <dgm:prSet presAssocID="{30886B92-2D9F-47EF-A8A3-779A6E7C0A45}" presName="node" presStyleLbl="node1" presStyleIdx="6" presStyleCnt="7">
        <dgm:presLayoutVars>
          <dgm:bulletEnabled val="1"/>
        </dgm:presLayoutVars>
      </dgm:prSet>
      <dgm:spPr/>
      <dgm:t>
        <a:bodyPr/>
        <a:lstStyle/>
        <a:p>
          <a:endParaRPr lang="en-IN"/>
        </a:p>
      </dgm:t>
    </dgm:pt>
    <dgm:pt modelId="{144B27BD-D01D-41CB-BCF6-D4A982170CD2}" type="pres">
      <dgm:prSet presAssocID="{2C2CB843-A2FB-43E1-BCD9-DBF05BE9CE2D}" presName="sibTrans" presStyleLbl="sibTrans2D1" presStyleIdx="6" presStyleCnt="7"/>
      <dgm:spPr/>
    </dgm:pt>
    <dgm:pt modelId="{BDA4E7D0-BA1E-424C-BECB-FAE5F9E0853D}" type="pres">
      <dgm:prSet presAssocID="{2C2CB843-A2FB-43E1-BCD9-DBF05BE9CE2D}" presName="connectorText" presStyleLbl="sibTrans2D1" presStyleIdx="6" presStyleCnt="7"/>
      <dgm:spPr/>
    </dgm:pt>
  </dgm:ptLst>
  <dgm:cxnLst>
    <dgm:cxn modelId="{56063EC4-8647-4DB8-AF8E-2F7F10F3A4F6}" type="presOf" srcId="{FEC015EB-951A-4111-894E-8B4E9CF80E99}" destId="{10B92412-F839-4925-A004-FC40C415991F}" srcOrd="0" destOrd="0" presId="urn:microsoft.com/office/officeart/2005/8/layout/cycle2"/>
    <dgm:cxn modelId="{452BF30D-8C98-44AE-BDA1-3C2C89CB4491}" type="presOf" srcId="{B42F0C91-41E2-487D-811D-7942E115D9C9}" destId="{C2252911-8553-454D-B965-828AD4FA66AF}" srcOrd="1" destOrd="0" presId="urn:microsoft.com/office/officeart/2005/8/layout/cycle2"/>
    <dgm:cxn modelId="{168C65D6-E9CA-4369-A868-2AC1C88BDF20}" type="presOf" srcId="{A9EAEDA3-F5F2-46E4-A6BE-D9BD5C6E4DBB}" destId="{22173637-98B8-4782-92E1-DA1867B256CC}" srcOrd="0" destOrd="0" presId="urn:microsoft.com/office/officeart/2005/8/layout/cycle2"/>
    <dgm:cxn modelId="{DFB61EDD-B68C-4996-9E28-7E7BC8CCC14E}" type="presOf" srcId="{2C2CB843-A2FB-43E1-BCD9-DBF05BE9CE2D}" destId="{144B27BD-D01D-41CB-BCF6-D4A982170CD2}" srcOrd="0" destOrd="0" presId="urn:microsoft.com/office/officeart/2005/8/layout/cycle2"/>
    <dgm:cxn modelId="{695DE0C8-ADCF-4E5E-856D-F68EF051EE10}" type="presOf" srcId="{7F13AD45-3271-4B0C-AE2B-B13B606B83D6}" destId="{E6B766C8-C2C2-4AF4-BE7C-EA5979ED2AF3}" srcOrd="0" destOrd="0" presId="urn:microsoft.com/office/officeart/2005/8/layout/cycle2"/>
    <dgm:cxn modelId="{6DADAF12-4DA3-4A17-B4D9-BE2F5C62CF66}" type="presOf" srcId="{7F13AD45-3271-4B0C-AE2B-B13B606B83D6}" destId="{B5DF2077-2447-4BF0-A78B-E364DE9C3C30}" srcOrd="1" destOrd="0" presId="urn:microsoft.com/office/officeart/2005/8/layout/cycle2"/>
    <dgm:cxn modelId="{108E47E7-AABA-4D39-A1CA-3294910930E8}" type="presOf" srcId="{FCA4990F-6562-4A11-8005-74CD4AD9CBE1}" destId="{DADD9CCD-E6F4-4C95-B531-33A08DF8ACA5}" srcOrd="0" destOrd="0" presId="urn:microsoft.com/office/officeart/2005/8/layout/cycle2"/>
    <dgm:cxn modelId="{D5029867-AD18-4182-9420-13F6C0CD4842}" type="presOf" srcId="{60E20DD8-3485-4983-908B-D457AC2E16A8}" destId="{A8AC3619-822F-4C14-A113-4BC3281674C1}" srcOrd="0" destOrd="0" presId="urn:microsoft.com/office/officeart/2005/8/layout/cycle2"/>
    <dgm:cxn modelId="{A0D73E64-D4F8-4F30-85CB-99CC74970A9B}" type="presOf" srcId="{3F752BF2-857B-4AE5-B533-CC2B64996EEC}" destId="{8F3E2795-8B08-4BAB-8019-C29A15563BF8}" srcOrd="0" destOrd="0" presId="urn:microsoft.com/office/officeart/2005/8/layout/cycle2"/>
    <dgm:cxn modelId="{2D98F48A-81A7-426A-A344-0148FB56F40B}" type="presOf" srcId="{30886B92-2D9F-47EF-A8A3-779A6E7C0A45}" destId="{80674B1B-9267-4CC0-A1C4-C1D998A5FA2D}" srcOrd="0" destOrd="0" presId="urn:microsoft.com/office/officeart/2005/8/layout/cycle2"/>
    <dgm:cxn modelId="{1433C10D-8675-4EF3-9770-A0DDB543A60F}" srcId="{5C831947-4170-4C0A-8C58-9D5CF4997F54}" destId="{FEC015EB-951A-4111-894E-8B4E9CF80E99}" srcOrd="4" destOrd="0" parTransId="{278D6514-8AB3-4A61-AF0D-3681ABF243BC}" sibTransId="{02D154BB-45C0-4199-B886-E381153B5A72}"/>
    <dgm:cxn modelId="{3369D5E9-EC95-4F81-8C28-B2F99538369D}" type="presOf" srcId="{57FD7F32-52D0-4A03-911D-1591174E9643}" destId="{CAD2F82C-8C53-4BAA-AD6D-2D362CDCC00F}" srcOrd="0" destOrd="0" presId="urn:microsoft.com/office/officeart/2005/8/layout/cycle2"/>
    <dgm:cxn modelId="{FCA5878F-1F09-4499-AF90-57D1CEFBAD52}" srcId="{5C831947-4170-4C0A-8C58-9D5CF4997F54}" destId="{60E20DD8-3485-4983-908B-D457AC2E16A8}" srcOrd="1" destOrd="0" parTransId="{659F0291-4AD2-4214-B9D1-B5F778F8CE78}" sibTransId="{B42F0C91-41E2-487D-811D-7942E115D9C9}"/>
    <dgm:cxn modelId="{C28EB793-D1AE-46AD-B12B-3CC12D016FC5}" type="presOf" srcId="{3F752BF2-857B-4AE5-B533-CC2B64996EEC}" destId="{6DD2011C-1822-4427-9CB6-D1F6A6A54572}" srcOrd="1" destOrd="0" presId="urn:microsoft.com/office/officeart/2005/8/layout/cycle2"/>
    <dgm:cxn modelId="{81C6C701-C8A9-4189-B616-0746381BCFB8}" srcId="{5C831947-4170-4C0A-8C58-9D5CF4997F54}" destId="{1841D69D-9B0E-40EA-A6E7-FEF2D2C1E7B4}" srcOrd="0" destOrd="0" parTransId="{D89CE09A-86AA-48B4-83F1-F47EC9E6D596}" sibTransId="{7F13AD45-3271-4B0C-AE2B-B13B606B83D6}"/>
    <dgm:cxn modelId="{44F1C8C8-566A-4FA3-BF0A-EBFBDAF9E442}" type="presOf" srcId="{18E82D73-FB5F-4879-ACFE-A5FDBB9EC7E5}" destId="{ED086F2A-12B0-49C9-A307-7E6764B34D91}" srcOrd="1" destOrd="0" presId="urn:microsoft.com/office/officeart/2005/8/layout/cycle2"/>
    <dgm:cxn modelId="{35120671-68C4-4AF3-B2E9-049E1A4107D2}" srcId="{5C831947-4170-4C0A-8C58-9D5CF4997F54}" destId="{FCA4990F-6562-4A11-8005-74CD4AD9CBE1}" srcOrd="5" destOrd="0" parTransId="{AE704279-150F-4DD8-9E35-3E62C4CB02DF}" sibTransId="{3F752BF2-857B-4AE5-B533-CC2B64996EEC}"/>
    <dgm:cxn modelId="{B75FDF82-11E4-4953-B235-68C545CA2F9A}" srcId="{5C831947-4170-4C0A-8C58-9D5CF4997F54}" destId="{AE1785FE-F89B-4D14-B4BF-CA45389B8A83}" srcOrd="2" destOrd="0" parTransId="{575C4BAE-A38C-44B8-AF50-A1DD560BFE12}" sibTransId="{57FD7F32-52D0-4A03-911D-1591174E9643}"/>
    <dgm:cxn modelId="{45E15D97-6365-4DDE-BBD4-EEDF54699A1D}" type="presOf" srcId="{B42F0C91-41E2-487D-811D-7942E115D9C9}" destId="{469D1F1A-E07D-42D9-8F2B-DEA577F1F2C7}" srcOrd="0" destOrd="0" presId="urn:microsoft.com/office/officeart/2005/8/layout/cycle2"/>
    <dgm:cxn modelId="{721C2DDC-BFD0-4058-95B3-A77B8FBC427B}" srcId="{5C831947-4170-4C0A-8C58-9D5CF4997F54}" destId="{30886B92-2D9F-47EF-A8A3-779A6E7C0A45}" srcOrd="6" destOrd="0" parTransId="{EDC769E2-B50A-4E9C-846A-09465F54AFFC}" sibTransId="{2C2CB843-A2FB-43E1-BCD9-DBF05BE9CE2D}"/>
    <dgm:cxn modelId="{7605DFB0-6D36-40E6-BC13-006863489A78}" type="presOf" srcId="{18E82D73-FB5F-4879-ACFE-A5FDBB9EC7E5}" destId="{181D345C-1315-4B38-8AF5-940C62C58371}" srcOrd="0" destOrd="0" presId="urn:microsoft.com/office/officeart/2005/8/layout/cycle2"/>
    <dgm:cxn modelId="{D794E74F-2606-4385-A6DC-F977E53624A4}" type="presOf" srcId="{2C2CB843-A2FB-43E1-BCD9-DBF05BE9CE2D}" destId="{BDA4E7D0-BA1E-424C-BECB-FAE5F9E0853D}" srcOrd="1" destOrd="0" presId="urn:microsoft.com/office/officeart/2005/8/layout/cycle2"/>
    <dgm:cxn modelId="{43D5C279-5B1F-46AE-B309-2C3737D98F4D}" type="presOf" srcId="{02D154BB-45C0-4199-B886-E381153B5A72}" destId="{94045BF5-5C6E-40DD-A08D-C21424B8A19B}" srcOrd="1" destOrd="0" presId="urn:microsoft.com/office/officeart/2005/8/layout/cycle2"/>
    <dgm:cxn modelId="{476AE9AA-2C19-4FB0-94F5-248E5A094C6E}" type="presOf" srcId="{5C831947-4170-4C0A-8C58-9D5CF4997F54}" destId="{4E88C04A-DC8B-441E-ADD2-0B129DE6B1B3}" srcOrd="0" destOrd="0" presId="urn:microsoft.com/office/officeart/2005/8/layout/cycle2"/>
    <dgm:cxn modelId="{59444B90-DD31-4543-A604-C4EEB3F1E9EB}" type="presOf" srcId="{1841D69D-9B0E-40EA-A6E7-FEF2D2C1E7B4}" destId="{9531A015-C834-4E7E-9B1A-507567E6FE54}" srcOrd="0" destOrd="0" presId="urn:microsoft.com/office/officeart/2005/8/layout/cycle2"/>
    <dgm:cxn modelId="{DB372B14-C334-40F3-84D4-46A38A68ED91}" type="presOf" srcId="{57FD7F32-52D0-4A03-911D-1591174E9643}" destId="{F839272E-E22D-43D8-9136-10D49794AB6A}" srcOrd="1" destOrd="0" presId="urn:microsoft.com/office/officeart/2005/8/layout/cycle2"/>
    <dgm:cxn modelId="{45CBD813-8F01-43BB-9C15-7C95E0A0C936}" type="presOf" srcId="{AE1785FE-F89B-4D14-B4BF-CA45389B8A83}" destId="{6ECC9E1F-34A2-4C7F-99B3-92F3F06C7622}" srcOrd="0" destOrd="0" presId="urn:microsoft.com/office/officeart/2005/8/layout/cycle2"/>
    <dgm:cxn modelId="{B6047279-28F1-471E-B103-1E350A799F14}" srcId="{5C831947-4170-4C0A-8C58-9D5CF4997F54}" destId="{A9EAEDA3-F5F2-46E4-A6BE-D9BD5C6E4DBB}" srcOrd="3" destOrd="0" parTransId="{10B0946B-4CB0-42C0-ABDD-A1B2AF899B8A}" sibTransId="{18E82D73-FB5F-4879-ACFE-A5FDBB9EC7E5}"/>
    <dgm:cxn modelId="{DE7DB344-2990-454D-8028-88801A77D452}" type="presOf" srcId="{02D154BB-45C0-4199-B886-E381153B5A72}" destId="{C58F34E1-ADC8-40A8-AB26-72EE0D493BBD}" srcOrd="0" destOrd="0" presId="urn:microsoft.com/office/officeart/2005/8/layout/cycle2"/>
    <dgm:cxn modelId="{D97C92AF-5FF8-4013-A03C-DD5B9CA488F2}" type="presParOf" srcId="{4E88C04A-DC8B-441E-ADD2-0B129DE6B1B3}" destId="{9531A015-C834-4E7E-9B1A-507567E6FE54}" srcOrd="0" destOrd="0" presId="urn:microsoft.com/office/officeart/2005/8/layout/cycle2"/>
    <dgm:cxn modelId="{60A94FBA-BB3E-4ACA-A1C3-7D81DD845289}" type="presParOf" srcId="{4E88C04A-DC8B-441E-ADD2-0B129DE6B1B3}" destId="{E6B766C8-C2C2-4AF4-BE7C-EA5979ED2AF3}" srcOrd="1" destOrd="0" presId="urn:microsoft.com/office/officeart/2005/8/layout/cycle2"/>
    <dgm:cxn modelId="{A1018C42-4E6A-4874-8B83-6A0B0656DF04}" type="presParOf" srcId="{E6B766C8-C2C2-4AF4-BE7C-EA5979ED2AF3}" destId="{B5DF2077-2447-4BF0-A78B-E364DE9C3C30}" srcOrd="0" destOrd="0" presId="urn:microsoft.com/office/officeart/2005/8/layout/cycle2"/>
    <dgm:cxn modelId="{2F0ED3E1-E4F9-446D-AC65-4392219EC899}" type="presParOf" srcId="{4E88C04A-DC8B-441E-ADD2-0B129DE6B1B3}" destId="{A8AC3619-822F-4C14-A113-4BC3281674C1}" srcOrd="2" destOrd="0" presId="urn:microsoft.com/office/officeart/2005/8/layout/cycle2"/>
    <dgm:cxn modelId="{7F423C57-8F31-4455-9E47-BA111FC2B740}" type="presParOf" srcId="{4E88C04A-DC8B-441E-ADD2-0B129DE6B1B3}" destId="{469D1F1A-E07D-42D9-8F2B-DEA577F1F2C7}" srcOrd="3" destOrd="0" presId="urn:microsoft.com/office/officeart/2005/8/layout/cycle2"/>
    <dgm:cxn modelId="{C23DDD13-FD95-4F12-8D0D-9C98728E4247}" type="presParOf" srcId="{469D1F1A-E07D-42D9-8F2B-DEA577F1F2C7}" destId="{C2252911-8553-454D-B965-828AD4FA66AF}" srcOrd="0" destOrd="0" presId="urn:microsoft.com/office/officeart/2005/8/layout/cycle2"/>
    <dgm:cxn modelId="{4DA98215-BC72-4332-A000-E9E20F3ACCD2}" type="presParOf" srcId="{4E88C04A-DC8B-441E-ADD2-0B129DE6B1B3}" destId="{6ECC9E1F-34A2-4C7F-99B3-92F3F06C7622}" srcOrd="4" destOrd="0" presId="urn:microsoft.com/office/officeart/2005/8/layout/cycle2"/>
    <dgm:cxn modelId="{EEB9C647-7900-4A9B-AB68-C699BEDD534F}" type="presParOf" srcId="{4E88C04A-DC8B-441E-ADD2-0B129DE6B1B3}" destId="{CAD2F82C-8C53-4BAA-AD6D-2D362CDCC00F}" srcOrd="5" destOrd="0" presId="urn:microsoft.com/office/officeart/2005/8/layout/cycle2"/>
    <dgm:cxn modelId="{A99F4A5D-7168-4835-AD7E-6B803D209DC0}" type="presParOf" srcId="{CAD2F82C-8C53-4BAA-AD6D-2D362CDCC00F}" destId="{F839272E-E22D-43D8-9136-10D49794AB6A}" srcOrd="0" destOrd="0" presId="urn:microsoft.com/office/officeart/2005/8/layout/cycle2"/>
    <dgm:cxn modelId="{FFC6CA3B-4B70-4F1F-B4E8-4C357BED5B1C}" type="presParOf" srcId="{4E88C04A-DC8B-441E-ADD2-0B129DE6B1B3}" destId="{22173637-98B8-4782-92E1-DA1867B256CC}" srcOrd="6" destOrd="0" presId="urn:microsoft.com/office/officeart/2005/8/layout/cycle2"/>
    <dgm:cxn modelId="{EAE4F9DF-E1E7-4DAB-8A39-A168D09CA6FE}" type="presParOf" srcId="{4E88C04A-DC8B-441E-ADD2-0B129DE6B1B3}" destId="{181D345C-1315-4B38-8AF5-940C62C58371}" srcOrd="7" destOrd="0" presId="urn:microsoft.com/office/officeart/2005/8/layout/cycle2"/>
    <dgm:cxn modelId="{EE11A8F6-4384-40D5-8E8B-CC5F8AED8ACC}" type="presParOf" srcId="{181D345C-1315-4B38-8AF5-940C62C58371}" destId="{ED086F2A-12B0-49C9-A307-7E6764B34D91}" srcOrd="0" destOrd="0" presId="urn:microsoft.com/office/officeart/2005/8/layout/cycle2"/>
    <dgm:cxn modelId="{C410874D-95F3-4C37-A9C5-64904A30A4E7}" type="presParOf" srcId="{4E88C04A-DC8B-441E-ADD2-0B129DE6B1B3}" destId="{10B92412-F839-4925-A004-FC40C415991F}" srcOrd="8" destOrd="0" presId="urn:microsoft.com/office/officeart/2005/8/layout/cycle2"/>
    <dgm:cxn modelId="{CF0F61E9-9B4B-417E-B00C-336735F146B3}" type="presParOf" srcId="{4E88C04A-DC8B-441E-ADD2-0B129DE6B1B3}" destId="{C58F34E1-ADC8-40A8-AB26-72EE0D493BBD}" srcOrd="9" destOrd="0" presId="urn:microsoft.com/office/officeart/2005/8/layout/cycle2"/>
    <dgm:cxn modelId="{1F8D2AF1-3B05-4A9A-A0AE-3159CCC61A78}" type="presParOf" srcId="{C58F34E1-ADC8-40A8-AB26-72EE0D493BBD}" destId="{94045BF5-5C6E-40DD-A08D-C21424B8A19B}" srcOrd="0" destOrd="0" presId="urn:microsoft.com/office/officeart/2005/8/layout/cycle2"/>
    <dgm:cxn modelId="{02984588-547A-4699-BC5C-638979F7765C}" type="presParOf" srcId="{4E88C04A-DC8B-441E-ADD2-0B129DE6B1B3}" destId="{DADD9CCD-E6F4-4C95-B531-33A08DF8ACA5}" srcOrd="10" destOrd="0" presId="urn:microsoft.com/office/officeart/2005/8/layout/cycle2"/>
    <dgm:cxn modelId="{25275E83-4910-4BF0-AC5E-8BAB32D7CD1D}" type="presParOf" srcId="{4E88C04A-DC8B-441E-ADD2-0B129DE6B1B3}" destId="{8F3E2795-8B08-4BAB-8019-C29A15563BF8}" srcOrd="11" destOrd="0" presId="urn:microsoft.com/office/officeart/2005/8/layout/cycle2"/>
    <dgm:cxn modelId="{89B26B3C-A7BD-41B8-AE36-08B9776EDD60}" type="presParOf" srcId="{8F3E2795-8B08-4BAB-8019-C29A15563BF8}" destId="{6DD2011C-1822-4427-9CB6-D1F6A6A54572}" srcOrd="0" destOrd="0" presId="urn:microsoft.com/office/officeart/2005/8/layout/cycle2"/>
    <dgm:cxn modelId="{C854267C-CAEF-4A9F-9CA0-6D76FACA838B}" type="presParOf" srcId="{4E88C04A-DC8B-441E-ADD2-0B129DE6B1B3}" destId="{80674B1B-9267-4CC0-A1C4-C1D998A5FA2D}" srcOrd="12" destOrd="0" presId="urn:microsoft.com/office/officeart/2005/8/layout/cycle2"/>
    <dgm:cxn modelId="{8708A8AF-431C-47E4-A208-F81581FA570C}" type="presParOf" srcId="{4E88C04A-DC8B-441E-ADD2-0B129DE6B1B3}" destId="{144B27BD-D01D-41CB-BCF6-D4A982170CD2}" srcOrd="13" destOrd="0" presId="urn:microsoft.com/office/officeart/2005/8/layout/cycle2"/>
    <dgm:cxn modelId="{64CDE980-66AF-4E8C-9E8D-526A52A89536}" type="presParOf" srcId="{144B27BD-D01D-41CB-BCF6-D4A982170CD2}" destId="{BDA4E7D0-BA1E-424C-BECB-FAE5F9E0853D}" srcOrd="0" destOrd="0" presId="urn:microsoft.com/office/officeart/2005/8/layout/cycle2"/>
  </dgm:cxnLst>
  <dgm:bg/>
  <dgm:whole/>
</dgm:dataModel>
</file>

<file path=ppt/diagrams/data4.xml><?xml version="1.0" encoding="utf-8"?>
<dgm:dataModel xmlns:dgm="http://schemas.openxmlformats.org/drawingml/2006/diagram" xmlns:a="http://schemas.openxmlformats.org/drawingml/2006/main">
  <dgm:ptLst>
    <dgm:pt modelId="{5C831947-4170-4C0A-8C58-9D5CF4997F54}"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en-IN"/>
        </a:p>
      </dgm:t>
    </dgm:pt>
    <dgm:pt modelId="{1841D69D-9B0E-40EA-A6E7-FEF2D2C1E7B4}">
      <dgm:prSet phldrT="[Text]" custT="1"/>
      <dgm:spPr/>
      <dgm:t>
        <a:bodyPr/>
        <a:lstStyle/>
        <a:p>
          <a:r>
            <a:rPr lang="en-IN" sz="1200" dirty="0" smtClean="0"/>
            <a:t>Whitespace </a:t>
          </a:r>
          <a:r>
            <a:rPr lang="en-IN" sz="1200" dirty="0" err="1" smtClean="0"/>
            <a:t>Tokenizer</a:t>
          </a:r>
          <a:endParaRPr lang="en-IN" sz="1200" dirty="0"/>
        </a:p>
      </dgm:t>
    </dgm:pt>
    <dgm:pt modelId="{D89CE09A-86AA-48B4-83F1-F47EC9E6D596}" type="parTrans" cxnId="{81C6C701-C8A9-4189-B616-0746381BCFB8}">
      <dgm:prSet/>
      <dgm:spPr/>
      <dgm:t>
        <a:bodyPr/>
        <a:lstStyle/>
        <a:p>
          <a:endParaRPr lang="en-IN" sz="1200"/>
        </a:p>
      </dgm:t>
    </dgm:pt>
    <dgm:pt modelId="{7F13AD45-3271-4B0C-AE2B-B13B606B83D6}" type="sibTrans" cxnId="{81C6C701-C8A9-4189-B616-0746381BCFB8}">
      <dgm:prSet custT="1"/>
      <dgm:spPr/>
      <dgm:t>
        <a:bodyPr/>
        <a:lstStyle/>
        <a:p>
          <a:endParaRPr lang="en-IN" sz="1200"/>
        </a:p>
      </dgm:t>
    </dgm:pt>
    <dgm:pt modelId="{60E20DD8-3485-4983-908B-D457AC2E16A8}">
      <dgm:prSet phldrT="[Text]" custT="1"/>
      <dgm:spPr/>
      <dgm:t>
        <a:bodyPr/>
        <a:lstStyle/>
        <a:p>
          <a:r>
            <a:rPr lang="en-IN" sz="1200" dirty="0" err="1" smtClean="0"/>
            <a:t>RegexFeaturizer</a:t>
          </a:r>
          <a:endParaRPr lang="en-IN" sz="1200" dirty="0"/>
        </a:p>
      </dgm:t>
    </dgm:pt>
    <dgm:pt modelId="{659F0291-4AD2-4214-B9D1-B5F778F8CE78}" type="parTrans" cxnId="{FCA5878F-1F09-4499-AF90-57D1CEFBAD52}">
      <dgm:prSet/>
      <dgm:spPr/>
      <dgm:t>
        <a:bodyPr/>
        <a:lstStyle/>
        <a:p>
          <a:endParaRPr lang="en-IN" sz="1200"/>
        </a:p>
      </dgm:t>
    </dgm:pt>
    <dgm:pt modelId="{B42F0C91-41E2-487D-811D-7942E115D9C9}" type="sibTrans" cxnId="{FCA5878F-1F09-4499-AF90-57D1CEFBAD52}">
      <dgm:prSet custT="1"/>
      <dgm:spPr/>
      <dgm:t>
        <a:bodyPr/>
        <a:lstStyle/>
        <a:p>
          <a:endParaRPr lang="en-IN" sz="1200"/>
        </a:p>
      </dgm:t>
    </dgm:pt>
    <dgm:pt modelId="{AE1785FE-F89B-4D14-B4BF-CA45389B8A83}">
      <dgm:prSet phldrT="[Text]" custT="1"/>
      <dgm:spPr/>
      <dgm:t>
        <a:bodyPr/>
        <a:lstStyle/>
        <a:p>
          <a:r>
            <a:rPr lang="en-IN" sz="1200" dirty="0" err="1" smtClean="0"/>
            <a:t>CRFEntityExtractor</a:t>
          </a:r>
          <a:endParaRPr lang="en-IN" sz="1200" dirty="0"/>
        </a:p>
      </dgm:t>
    </dgm:pt>
    <dgm:pt modelId="{575C4BAE-A38C-44B8-AF50-A1DD560BFE12}" type="parTrans" cxnId="{B75FDF82-11E4-4953-B235-68C545CA2F9A}">
      <dgm:prSet/>
      <dgm:spPr/>
      <dgm:t>
        <a:bodyPr/>
        <a:lstStyle/>
        <a:p>
          <a:endParaRPr lang="en-IN" sz="1200"/>
        </a:p>
      </dgm:t>
    </dgm:pt>
    <dgm:pt modelId="{57FD7F32-52D0-4A03-911D-1591174E9643}" type="sibTrans" cxnId="{B75FDF82-11E4-4953-B235-68C545CA2F9A}">
      <dgm:prSet custT="1"/>
      <dgm:spPr/>
      <dgm:t>
        <a:bodyPr/>
        <a:lstStyle/>
        <a:p>
          <a:endParaRPr lang="en-IN" sz="1200"/>
        </a:p>
      </dgm:t>
    </dgm:pt>
    <dgm:pt modelId="{A9EAEDA3-F5F2-46E4-A6BE-D9BD5C6E4DBB}">
      <dgm:prSet phldrT="[Text]" custT="1"/>
      <dgm:spPr/>
      <dgm:t>
        <a:bodyPr/>
        <a:lstStyle/>
        <a:p>
          <a:r>
            <a:rPr lang="en-IN" sz="1200" dirty="0" err="1" smtClean="0"/>
            <a:t>EntitySynonymMapper</a:t>
          </a:r>
          <a:endParaRPr lang="en-IN" sz="1200" dirty="0"/>
        </a:p>
      </dgm:t>
    </dgm:pt>
    <dgm:pt modelId="{10B0946B-4CB0-42C0-ABDD-A1B2AF899B8A}" type="parTrans" cxnId="{B6047279-28F1-471E-B103-1E350A799F14}">
      <dgm:prSet/>
      <dgm:spPr/>
      <dgm:t>
        <a:bodyPr/>
        <a:lstStyle/>
        <a:p>
          <a:endParaRPr lang="en-IN" sz="1200"/>
        </a:p>
      </dgm:t>
    </dgm:pt>
    <dgm:pt modelId="{18E82D73-FB5F-4879-ACFE-A5FDBB9EC7E5}" type="sibTrans" cxnId="{B6047279-28F1-471E-B103-1E350A799F14}">
      <dgm:prSet custT="1"/>
      <dgm:spPr/>
      <dgm:t>
        <a:bodyPr/>
        <a:lstStyle/>
        <a:p>
          <a:endParaRPr lang="en-IN" sz="1200"/>
        </a:p>
      </dgm:t>
    </dgm:pt>
    <dgm:pt modelId="{FEC015EB-951A-4111-894E-8B4E9CF80E99}">
      <dgm:prSet phldrT="[Text]" custT="1"/>
      <dgm:spPr/>
      <dgm:t>
        <a:bodyPr/>
        <a:lstStyle/>
        <a:p>
          <a:r>
            <a:rPr lang="en-IN" sz="1200" dirty="0" err="1" smtClean="0"/>
            <a:t>CountVectorsFeaturizer</a:t>
          </a:r>
          <a:endParaRPr lang="en-IN" sz="1200" dirty="0"/>
        </a:p>
      </dgm:t>
    </dgm:pt>
    <dgm:pt modelId="{278D6514-8AB3-4A61-AF0D-3681ABF243BC}" type="parTrans" cxnId="{1433C10D-8675-4EF3-9770-A0DDB543A60F}">
      <dgm:prSet/>
      <dgm:spPr/>
      <dgm:t>
        <a:bodyPr/>
        <a:lstStyle/>
        <a:p>
          <a:endParaRPr lang="en-IN" sz="1200"/>
        </a:p>
      </dgm:t>
    </dgm:pt>
    <dgm:pt modelId="{02D154BB-45C0-4199-B886-E381153B5A72}" type="sibTrans" cxnId="{1433C10D-8675-4EF3-9770-A0DDB543A60F}">
      <dgm:prSet custT="1"/>
      <dgm:spPr/>
      <dgm:t>
        <a:bodyPr/>
        <a:lstStyle/>
        <a:p>
          <a:endParaRPr lang="en-IN" sz="1200"/>
        </a:p>
      </dgm:t>
    </dgm:pt>
    <dgm:pt modelId="{FCA4990F-6562-4A11-8005-74CD4AD9CBE1}">
      <dgm:prSet phldrT="[Text]" custT="1"/>
      <dgm:spPr/>
      <dgm:t>
        <a:bodyPr/>
        <a:lstStyle/>
        <a:p>
          <a:r>
            <a:rPr lang="en-IN" sz="1200" dirty="0" err="1" smtClean="0"/>
            <a:t>EmbeddingIntentClassifier</a:t>
          </a:r>
          <a:r>
            <a:rPr lang="en-IN" sz="1200" dirty="0" smtClean="0"/>
            <a:t> </a:t>
          </a:r>
          <a:endParaRPr lang="en-IN" sz="1200" dirty="0"/>
        </a:p>
      </dgm:t>
    </dgm:pt>
    <dgm:pt modelId="{AE704279-150F-4DD8-9E35-3E62C4CB02DF}" type="parTrans" cxnId="{35120671-68C4-4AF3-B2E9-049E1A4107D2}">
      <dgm:prSet/>
      <dgm:spPr/>
      <dgm:t>
        <a:bodyPr/>
        <a:lstStyle/>
        <a:p>
          <a:endParaRPr lang="en-IN" sz="1200"/>
        </a:p>
      </dgm:t>
    </dgm:pt>
    <dgm:pt modelId="{3F752BF2-857B-4AE5-B533-CC2B64996EEC}" type="sibTrans" cxnId="{35120671-68C4-4AF3-B2E9-049E1A4107D2}">
      <dgm:prSet custT="1"/>
      <dgm:spPr/>
      <dgm:t>
        <a:bodyPr/>
        <a:lstStyle/>
        <a:p>
          <a:endParaRPr lang="en-IN" sz="1200"/>
        </a:p>
      </dgm:t>
    </dgm:pt>
    <dgm:pt modelId="{4E88C04A-DC8B-441E-ADD2-0B129DE6B1B3}" type="pres">
      <dgm:prSet presAssocID="{5C831947-4170-4C0A-8C58-9D5CF4997F54}" presName="cycle" presStyleCnt="0">
        <dgm:presLayoutVars>
          <dgm:dir/>
          <dgm:resizeHandles val="exact"/>
        </dgm:presLayoutVars>
      </dgm:prSet>
      <dgm:spPr/>
    </dgm:pt>
    <dgm:pt modelId="{9531A015-C834-4E7E-9B1A-507567E6FE54}" type="pres">
      <dgm:prSet presAssocID="{1841D69D-9B0E-40EA-A6E7-FEF2D2C1E7B4}" presName="node" presStyleLbl="node1" presStyleIdx="0" presStyleCnt="6">
        <dgm:presLayoutVars>
          <dgm:bulletEnabled val="1"/>
        </dgm:presLayoutVars>
      </dgm:prSet>
      <dgm:spPr/>
      <dgm:t>
        <a:bodyPr/>
        <a:lstStyle/>
        <a:p>
          <a:endParaRPr lang="en-IN"/>
        </a:p>
      </dgm:t>
    </dgm:pt>
    <dgm:pt modelId="{E6B766C8-C2C2-4AF4-BE7C-EA5979ED2AF3}" type="pres">
      <dgm:prSet presAssocID="{7F13AD45-3271-4B0C-AE2B-B13B606B83D6}" presName="sibTrans" presStyleLbl="sibTrans2D1" presStyleIdx="0" presStyleCnt="6"/>
      <dgm:spPr/>
    </dgm:pt>
    <dgm:pt modelId="{B5DF2077-2447-4BF0-A78B-E364DE9C3C30}" type="pres">
      <dgm:prSet presAssocID="{7F13AD45-3271-4B0C-AE2B-B13B606B83D6}" presName="connectorText" presStyleLbl="sibTrans2D1" presStyleIdx="0" presStyleCnt="6"/>
      <dgm:spPr/>
    </dgm:pt>
    <dgm:pt modelId="{A8AC3619-822F-4C14-A113-4BC3281674C1}" type="pres">
      <dgm:prSet presAssocID="{60E20DD8-3485-4983-908B-D457AC2E16A8}" presName="node" presStyleLbl="node1" presStyleIdx="1" presStyleCnt="6">
        <dgm:presLayoutVars>
          <dgm:bulletEnabled val="1"/>
        </dgm:presLayoutVars>
      </dgm:prSet>
      <dgm:spPr/>
      <dgm:t>
        <a:bodyPr/>
        <a:lstStyle/>
        <a:p>
          <a:endParaRPr lang="en-IN"/>
        </a:p>
      </dgm:t>
    </dgm:pt>
    <dgm:pt modelId="{469D1F1A-E07D-42D9-8F2B-DEA577F1F2C7}" type="pres">
      <dgm:prSet presAssocID="{B42F0C91-41E2-487D-811D-7942E115D9C9}" presName="sibTrans" presStyleLbl="sibTrans2D1" presStyleIdx="1" presStyleCnt="6"/>
      <dgm:spPr/>
    </dgm:pt>
    <dgm:pt modelId="{C2252911-8553-454D-B965-828AD4FA66AF}" type="pres">
      <dgm:prSet presAssocID="{B42F0C91-41E2-487D-811D-7942E115D9C9}" presName="connectorText" presStyleLbl="sibTrans2D1" presStyleIdx="1" presStyleCnt="6"/>
      <dgm:spPr/>
    </dgm:pt>
    <dgm:pt modelId="{6ECC9E1F-34A2-4C7F-99B3-92F3F06C7622}" type="pres">
      <dgm:prSet presAssocID="{AE1785FE-F89B-4D14-B4BF-CA45389B8A83}" presName="node" presStyleLbl="node1" presStyleIdx="2" presStyleCnt="6">
        <dgm:presLayoutVars>
          <dgm:bulletEnabled val="1"/>
        </dgm:presLayoutVars>
      </dgm:prSet>
      <dgm:spPr/>
      <dgm:t>
        <a:bodyPr/>
        <a:lstStyle/>
        <a:p>
          <a:endParaRPr lang="en-IN"/>
        </a:p>
      </dgm:t>
    </dgm:pt>
    <dgm:pt modelId="{CAD2F82C-8C53-4BAA-AD6D-2D362CDCC00F}" type="pres">
      <dgm:prSet presAssocID="{57FD7F32-52D0-4A03-911D-1591174E9643}" presName="sibTrans" presStyleLbl="sibTrans2D1" presStyleIdx="2" presStyleCnt="6"/>
      <dgm:spPr/>
    </dgm:pt>
    <dgm:pt modelId="{F839272E-E22D-43D8-9136-10D49794AB6A}" type="pres">
      <dgm:prSet presAssocID="{57FD7F32-52D0-4A03-911D-1591174E9643}" presName="connectorText" presStyleLbl="sibTrans2D1" presStyleIdx="2" presStyleCnt="6"/>
      <dgm:spPr/>
    </dgm:pt>
    <dgm:pt modelId="{22173637-98B8-4782-92E1-DA1867B256CC}" type="pres">
      <dgm:prSet presAssocID="{A9EAEDA3-F5F2-46E4-A6BE-D9BD5C6E4DBB}" presName="node" presStyleLbl="node1" presStyleIdx="3" presStyleCnt="6">
        <dgm:presLayoutVars>
          <dgm:bulletEnabled val="1"/>
        </dgm:presLayoutVars>
      </dgm:prSet>
      <dgm:spPr/>
      <dgm:t>
        <a:bodyPr/>
        <a:lstStyle/>
        <a:p>
          <a:endParaRPr lang="en-IN"/>
        </a:p>
      </dgm:t>
    </dgm:pt>
    <dgm:pt modelId="{181D345C-1315-4B38-8AF5-940C62C58371}" type="pres">
      <dgm:prSet presAssocID="{18E82D73-FB5F-4879-ACFE-A5FDBB9EC7E5}" presName="sibTrans" presStyleLbl="sibTrans2D1" presStyleIdx="3" presStyleCnt="6"/>
      <dgm:spPr/>
    </dgm:pt>
    <dgm:pt modelId="{ED086F2A-12B0-49C9-A307-7E6764B34D91}" type="pres">
      <dgm:prSet presAssocID="{18E82D73-FB5F-4879-ACFE-A5FDBB9EC7E5}" presName="connectorText" presStyleLbl="sibTrans2D1" presStyleIdx="3" presStyleCnt="6"/>
      <dgm:spPr/>
    </dgm:pt>
    <dgm:pt modelId="{10B92412-F839-4925-A004-FC40C415991F}" type="pres">
      <dgm:prSet presAssocID="{FEC015EB-951A-4111-894E-8B4E9CF80E99}" presName="node" presStyleLbl="node1" presStyleIdx="4" presStyleCnt="6">
        <dgm:presLayoutVars>
          <dgm:bulletEnabled val="1"/>
        </dgm:presLayoutVars>
      </dgm:prSet>
      <dgm:spPr/>
      <dgm:t>
        <a:bodyPr/>
        <a:lstStyle/>
        <a:p>
          <a:endParaRPr lang="en-IN"/>
        </a:p>
      </dgm:t>
    </dgm:pt>
    <dgm:pt modelId="{C58F34E1-ADC8-40A8-AB26-72EE0D493BBD}" type="pres">
      <dgm:prSet presAssocID="{02D154BB-45C0-4199-B886-E381153B5A72}" presName="sibTrans" presStyleLbl="sibTrans2D1" presStyleIdx="4" presStyleCnt="6"/>
      <dgm:spPr/>
    </dgm:pt>
    <dgm:pt modelId="{94045BF5-5C6E-40DD-A08D-C21424B8A19B}" type="pres">
      <dgm:prSet presAssocID="{02D154BB-45C0-4199-B886-E381153B5A72}" presName="connectorText" presStyleLbl="sibTrans2D1" presStyleIdx="4" presStyleCnt="6"/>
      <dgm:spPr/>
    </dgm:pt>
    <dgm:pt modelId="{DADD9CCD-E6F4-4C95-B531-33A08DF8ACA5}" type="pres">
      <dgm:prSet presAssocID="{FCA4990F-6562-4A11-8005-74CD4AD9CBE1}" presName="node" presStyleLbl="node1" presStyleIdx="5" presStyleCnt="6">
        <dgm:presLayoutVars>
          <dgm:bulletEnabled val="1"/>
        </dgm:presLayoutVars>
      </dgm:prSet>
      <dgm:spPr/>
      <dgm:t>
        <a:bodyPr/>
        <a:lstStyle/>
        <a:p>
          <a:endParaRPr lang="en-IN"/>
        </a:p>
      </dgm:t>
    </dgm:pt>
    <dgm:pt modelId="{8F3E2795-8B08-4BAB-8019-C29A15563BF8}" type="pres">
      <dgm:prSet presAssocID="{3F752BF2-857B-4AE5-B533-CC2B64996EEC}" presName="sibTrans" presStyleLbl="sibTrans2D1" presStyleIdx="5" presStyleCnt="6"/>
      <dgm:spPr/>
    </dgm:pt>
    <dgm:pt modelId="{6DD2011C-1822-4427-9CB6-D1F6A6A54572}" type="pres">
      <dgm:prSet presAssocID="{3F752BF2-857B-4AE5-B533-CC2B64996EEC}" presName="connectorText" presStyleLbl="sibTrans2D1" presStyleIdx="5" presStyleCnt="6"/>
      <dgm:spPr/>
    </dgm:pt>
  </dgm:ptLst>
  <dgm:cxnLst>
    <dgm:cxn modelId="{1B571207-E998-4B7D-B7BB-DBE92803F1AF}" type="presOf" srcId="{B42F0C91-41E2-487D-811D-7942E115D9C9}" destId="{C2252911-8553-454D-B965-828AD4FA66AF}" srcOrd="1" destOrd="0" presId="urn:microsoft.com/office/officeart/2005/8/layout/cycle2"/>
    <dgm:cxn modelId="{34203F37-79E7-4D87-8260-29136AFDEB05}" type="presOf" srcId="{B42F0C91-41E2-487D-811D-7942E115D9C9}" destId="{469D1F1A-E07D-42D9-8F2B-DEA577F1F2C7}" srcOrd="0" destOrd="0" presId="urn:microsoft.com/office/officeart/2005/8/layout/cycle2"/>
    <dgm:cxn modelId="{1460F63E-1AD0-428B-9674-CAD893515096}" type="presOf" srcId="{60E20DD8-3485-4983-908B-D457AC2E16A8}" destId="{A8AC3619-822F-4C14-A113-4BC3281674C1}" srcOrd="0" destOrd="0" presId="urn:microsoft.com/office/officeart/2005/8/layout/cycle2"/>
    <dgm:cxn modelId="{606629A5-0F63-433B-ADCD-65C7499A62A8}" type="presOf" srcId="{5C831947-4170-4C0A-8C58-9D5CF4997F54}" destId="{4E88C04A-DC8B-441E-ADD2-0B129DE6B1B3}" srcOrd="0" destOrd="0" presId="urn:microsoft.com/office/officeart/2005/8/layout/cycle2"/>
    <dgm:cxn modelId="{1433C10D-8675-4EF3-9770-A0DDB543A60F}" srcId="{5C831947-4170-4C0A-8C58-9D5CF4997F54}" destId="{FEC015EB-951A-4111-894E-8B4E9CF80E99}" srcOrd="4" destOrd="0" parTransId="{278D6514-8AB3-4A61-AF0D-3681ABF243BC}" sibTransId="{02D154BB-45C0-4199-B886-E381153B5A72}"/>
    <dgm:cxn modelId="{AD1B28EE-675C-4562-92A0-F6BAA6BCADC9}" type="presOf" srcId="{57FD7F32-52D0-4A03-911D-1591174E9643}" destId="{CAD2F82C-8C53-4BAA-AD6D-2D362CDCC00F}" srcOrd="0" destOrd="0" presId="urn:microsoft.com/office/officeart/2005/8/layout/cycle2"/>
    <dgm:cxn modelId="{FCA5878F-1F09-4499-AF90-57D1CEFBAD52}" srcId="{5C831947-4170-4C0A-8C58-9D5CF4997F54}" destId="{60E20DD8-3485-4983-908B-D457AC2E16A8}" srcOrd="1" destOrd="0" parTransId="{659F0291-4AD2-4214-B9D1-B5F778F8CE78}" sibTransId="{B42F0C91-41E2-487D-811D-7942E115D9C9}"/>
    <dgm:cxn modelId="{D325B5AF-F9E1-4C78-BA60-BC8C382E6904}" type="presOf" srcId="{1841D69D-9B0E-40EA-A6E7-FEF2D2C1E7B4}" destId="{9531A015-C834-4E7E-9B1A-507567E6FE54}" srcOrd="0" destOrd="0" presId="urn:microsoft.com/office/officeart/2005/8/layout/cycle2"/>
    <dgm:cxn modelId="{449D475A-3A1E-43F4-91F3-5E7755E81F93}" type="presOf" srcId="{02D154BB-45C0-4199-B886-E381153B5A72}" destId="{94045BF5-5C6E-40DD-A08D-C21424B8A19B}" srcOrd="1" destOrd="0" presId="urn:microsoft.com/office/officeart/2005/8/layout/cycle2"/>
    <dgm:cxn modelId="{81C6C701-C8A9-4189-B616-0746381BCFB8}" srcId="{5C831947-4170-4C0A-8C58-9D5CF4997F54}" destId="{1841D69D-9B0E-40EA-A6E7-FEF2D2C1E7B4}" srcOrd="0" destOrd="0" parTransId="{D89CE09A-86AA-48B4-83F1-F47EC9E6D596}" sibTransId="{7F13AD45-3271-4B0C-AE2B-B13B606B83D6}"/>
    <dgm:cxn modelId="{B75FDF82-11E4-4953-B235-68C545CA2F9A}" srcId="{5C831947-4170-4C0A-8C58-9D5CF4997F54}" destId="{AE1785FE-F89B-4D14-B4BF-CA45389B8A83}" srcOrd="2" destOrd="0" parTransId="{575C4BAE-A38C-44B8-AF50-A1DD560BFE12}" sibTransId="{57FD7F32-52D0-4A03-911D-1591174E9643}"/>
    <dgm:cxn modelId="{35120671-68C4-4AF3-B2E9-049E1A4107D2}" srcId="{5C831947-4170-4C0A-8C58-9D5CF4997F54}" destId="{FCA4990F-6562-4A11-8005-74CD4AD9CBE1}" srcOrd="5" destOrd="0" parTransId="{AE704279-150F-4DD8-9E35-3E62C4CB02DF}" sibTransId="{3F752BF2-857B-4AE5-B533-CC2B64996EEC}"/>
    <dgm:cxn modelId="{3309C3F1-400C-4CEA-9984-9A99884BD9C5}" type="presOf" srcId="{18E82D73-FB5F-4879-ACFE-A5FDBB9EC7E5}" destId="{ED086F2A-12B0-49C9-A307-7E6764B34D91}" srcOrd="1" destOrd="0" presId="urn:microsoft.com/office/officeart/2005/8/layout/cycle2"/>
    <dgm:cxn modelId="{A474A3CD-3224-43DB-A616-B829899DA4B7}" type="presOf" srcId="{AE1785FE-F89B-4D14-B4BF-CA45389B8A83}" destId="{6ECC9E1F-34A2-4C7F-99B3-92F3F06C7622}" srcOrd="0" destOrd="0" presId="urn:microsoft.com/office/officeart/2005/8/layout/cycle2"/>
    <dgm:cxn modelId="{9A23861B-92DC-4EDA-91B1-EA894D1AA6A1}" type="presOf" srcId="{7F13AD45-3271-4B0C-AE2B-B13B606B83D6}" destId="{B5DF2077-2447-4BF0-A78B-E364DE9C3C30}" srcOrd="1" destOrd="0" presId="urn:microsoft.com/office/officeart/2005/8/layout/cycle2"/>
    <dgm:cxn modelId="{7E96F184-01A1-4BEF-8CFC-D13481579A04}" type="presOf" srcId="{3F752BF2-857B-4AE5-B533-CC2B64996EEC}" destId="{8F3E2795-8B08-4BAB-8019-C29A15563BF8}" srcOrd="0" destOrd="0" presId="urn:microsoft.com/office/officeart/2005/8/layout/cycle2"/>
    <dgm:cxn modelId="{56D6F6C8-B2D8-461E-9F53-EDAF0B268372}" type="presOf" srcId="{FCA4990F-6562-4A11-8005-74CD4AD9CBE1}" destId="{DADD9CCD-E6F4-4C95-B531-33A08DF8ACA5}" srcOrd="0" destOrd="0" presId="urn:microsoft.com/office/officeart/2005/8/layout/cycle2"/>
    <dgm:cxn modelId="{D7533A6E-5ACD-4E93-AC70-56FC4F0615CC}" type="presOf" srcId="{02D154BB-45C0-4199-B886-E381153B5A72}" destId="{C58F34E1-ADC8-40A8-AB26-72EE0D493BBD}" srcOrd="0" destOrd="0" presId="urn:microsoft.com/office/officeart/2005/8/layout/cycle2"/>
    <dgm:cxn modelId="{B6047279-28F1-471E-B103-1E350A799F14}" srcId="{5C831947-4170-4C0A-8C58-9D5CF4997F54}" destId="{A9EAEDA3-F5F2-46E4-A6BE-D9BD5C6E4DBB}" srcOrd="3" destOrd="0" parTransId="{10B0946B-4CB0-42C0-ABDD-A1B2AF899B8A}" sibTransId="{18E82D73-FB5F-4879-ACFE-A5FDBB9EC7E5}"/>
    <dgm:cxn modelId="{1A1C5144-8DE4-4803-835A-7FF1B67F99F1}" type="presOf" srcId="{18E82D73-FB5F-4879-ACFE-A5FDBB9EC7E5}" destId="{181D345C-1315-4B38-8AF5-940C62C58371}" srcOrd="0" destOrd="0" presId="urn:microsoft.com/office/officeart/2005/8/layout/cycle2"/>
    <dgm:cxn modelId="{24466318-C6A0-4CF3-AD59-3A8E7E0B28AD}" type="presOf" srcId="{7F13AD45-3271-4B0C-AE2B-B13B606B83D6}" destId="{E6B766C8-C2C2-4AF4-BE7C-EA5979ED2AF3}" srcOrd="0" destOrd="0" presId="urn:microsoft.com/office/officeart/2005/8/layout/cycle2"/>
    <dgm:cxn modelId="{093B5954-5C21-4C7B-B6FB-E5A23025BB73}" type="presOf" srcId="{57FD7F32-52D0-4A03-911D-1591174E9643}" destId="{F839272E-E22D-43D8-9136-10D49794AB6A}" srcOrd="1" destOrd="0" presId="urn:microsoft.com/office/officeart/2005/8/layout/cycle2"/>
    <dgm:cxn modelId="{9E387DF7-43DE-4162-965D-FB956E89E58B}" type="presOf" srcId="{3F752BF2-857B-4AE5-B533-CC2B64996EEC}" destId="{6DD2011C-1822-4427-9CB6-D1F6A6A54572}" srcOrd="1" destOrd="0" presId="urn:microsoft.com/office/officeart/2005/8/layout/cycle2"/>
    <dgm:cxn modelId="{65B55B7B-ED64-4087-9C91-B9621E1F8B0A}" type="presOf" srcId="{A9EAEDA3-F5F2-46E4-A6BE-D9BD5C6E4DBB}" destId="{22173637-98B8-4782-92E1-DA1867B256CC}" srcOrd="0" destOrd="0" presId="urn:microsoft.com/office/officeart/2005/8/layout/cycle2"/>
    <dgm:cxn modelId="{2D0556F9-8FD3-4265-BB43-A4824B53AEB5}" type="presOf" srcId="{FEC015EB-951A-4111-894E-8B4E9CF80E99}" destId="{10B92412-F839-4925-A004-FC40C415991F}" srcOrd="0" destOrd="0" presId="urn:microsoft.com/office/officeart/2005/8/layout/cycle2"/>
    <dgm:cxn modelId="{A254C504-CF4F-4539-BD23-F7E6D692D1E1}" type="presParOf" srcId="{4E88C04A-DC8B-441E-ADD2-0B129DE6B1B3}" destId="{9531A015-C834-4E7E-9B1A-507567E6FE54}" srcOrd="0" destOrd="0" presId="urn:microsoft.com/office/officeart/2005/8/layout/cycle2"/>
    <dgm:cxn modelId="{33B0A292-9717-4BC3-84AB-81556BEE995F}" type="presParOf" srcId="{4E88C04A-DC8B-441E-ADD2-0B129DE6B1B3}" destId="{E6B766C8-C2C2-4AF4-BE7C-EA5979ED2AF3}" srcOrd="1" destOrd="0" presId="urn:microsoft.com/office/officeart/2005/8/layout/cycle2"/>
    <dgm:cxn modelId="{DD725767-5895-4D0C-8D58-76355E9216D6}" type="presParOf" srcId="{E6B766C8-C2C2-4AF4-BE7C-EA5979ED2AF3}" destId="{B5DF2077-2447-4BF0-A78B-E364DE9C3C30}" srcOrd="0" destOrd="0" presId="urn:microsoft.com/office/officeart/2005/8/layout/cycle2"/>
    <dgm:cxn modelId="{216FE593-938B-4A00-B623-3B2D641B31E0}" type="presParOf" srcId="{4E88C04A-DC8B-441E-ADD2-0B129DE6B1B3}" destId="{A8AC3619-822F-4C14-A113-4BC3281674C1}" srcOrd="2" destOrd="0" presId="urn:microsoft.com/office/officeart/2005/8/layout/cycle2"/>
    <dgm:cxn modelId="{FDBBECDB-4F8D-4CE2-97F9-F42DFCF9B3CE}" type="presParOf" srcId="{4E88C04A-DC8B-441E-ADD2-0B129DE6B1B3}" destId="{469D1F1A-E07D-42D9-8F2B-DEA577F1F2C7}" srcOrd="3" destOrd="0" presId="urn:microsoft.com/office/officeart/2005/8/layout/cycle2"/>
    <dgm:cxn modelId="{A68F8FA1-8091-400B-BA33-6EF8311DD35B}" type="presParOf" srcId="{469D1F1A-E07D-42D9-8F2B-DEA577F1F2C7}" destId="{C2252911-8553-454D-B965-828AD4FA66AF}" srcOrd="0" destOrd="0" presId="urn:microsoft.com/office/officeart/2005/8/layout/cycle2"/>
    <dgm:cxn modelId="{AE5579EA-7462-46FF-93C5-2BB40A4E1B87}" type="presParOf" srcId="{4E88C04A-DC8B-441E-ADD2-0B129DE6B1B3}" destId="{6ECC9E1F-34A2-4C7F-99B3-92F3F06C7622}" srcOrd="4" destOrd="0" presId="urn:microsoft.com/office/officeart/2005/8/layout/cycle2"/>
    <dgm:cxn modelId="{7C1032F0-4772-4A4A-889A-D8CEC02014C2}" type="presParOf" srcId="{4E88C04A-DC8B-441E-ADD2-0B129DE6B1B3}" destId="{CAD2F82C-8C53-4BAA-AD6D-2D362CDCC00F}" srcOrd="5" destOrd="0" presId="urn:microsoft.com/office/officeart/2005/8/layout/cycle2"/>
    <dgm:cxn modelId="{44B2DE1E-9FE8-40FE-BE53-809FC13E0496}" type="presParOf" srcId="{CAD2F82C-8C53-4BAA-AD6D-2D362CDCC00F}" destId="{F839272E-E22D-43D8-9136-10D49794AB6A}" srcOrd="0" destOrd="0" presId="urn:microsoft.com/office/officeart/2005/8/layout/cycle2"/>
    <dgm:cxn modelId="{33BF64EE-56E5-4979-8158-709685107287}" type="presParOf" srcId="{4E88C04A-DC8B-441E-ADD2-0B129DE6B1B3}" destId="{22173637-98B8-4782-92E1-DA1867B256CC}" srcOrd="6" destOrd="0" presId="urn:microsoft.com/office/officeart/2005/8/layout/cycle2"/>
    <dgm:cxn modelId="{9AAC237B-26AC-497B-83D3-90293107B7E6}" type="presParOf" srcId="{4E88C04A-DC8B-441E-ADD2-0B129DE6B1B3}" destId="{181D345C-1315-4B38-8AF5-940C62C58371}" srcOrd="7" destOrd="0" presId="urn:microsoft.com/office/officeart/2005/8/layout/cycle2"/>
    <dgm:cxn modelId="{11BA294D-53E5-4E59-A0D2-42749B977FD3}" type="presParOf" srcId="{181D345C-1315-4B38-8AF5-940C62C58371}" destId="{ED086F2A-12B0-49C9-A307-7E6764B34D91}" srcOrd="0" destOrd="0" presId="urn:microsoft.com/office/officeart/2005/8/layout/cycle2"/>
    <dgm:cxn modelId="{241948DF-F0D0-49B8-8B3C-4D2CF0C6B18B}" type="presParOf" srcId="{4E88C04A-DC8B-441E-ADD2-0B129DE6B1B3}" destId="{10B92412-F839-4925-A004-FC40C415991F}" srcOrd="8" destOrd="0" presId="urn:microsoft.com/office/officeart/2005/8/layout/cycle2"/>
    <dgm:cxn modelId="{BF52E090-0A2E-4ED9-AEB8-E569E281A4CB}" type="presParOf" srcId="{4E88C04A-DC8B-441E-ADD2-0B129DE6B1B3}" destId="{C58F34E1-ADC8-40A8-AB26-72EE0D493BBD}" srcOrd="9" destOrd="0" presId="urn:microsoft.com/office/officeart/2005/8/layout/cycle2"/>
    <dgm:cxn modelId="{99FECC43-7841-4C65-9563-E2AB74A289DF}" type="presParOf" srcId="{C58F34E1-ADC8-40A8-AB26-72EE0D493BBD}" destId="{94045BF5-5C6E-40DD-A08D-C21424B8A19B}" srcOrd="0" destOrd="0" presId="urn:microsoft.com/office/officeart/2005/8/layout/cycle2"/>
    <dgm:cxn modelId="{9D69D007-47DE-4F62-8E68-2175AA0EE424}" type="presParOf" srcId="{4E88C04A-DC8B-441E-ADD2-0B129DE6B1B3}" destId="{DADD9CCD-E6F4-4C95-B531-33A08DF8ACA5}" srcOrd="10" destOrd="0" presId="urn:microsoft.com/office/officeart/2005/8/layout/cycle2"/>
    <dgm:cxn modelId="{C89624DC-C734-494A-B07D-AE200F9B8708}" type="presParOf" srcId="{4E88C04A-DC8B-441E-ADD2-0B129DE6B1B3}" destId="{8F3E2795-8B08-4BAB-8019-C29A15563BF8}" srcOrd="11" destOrd="0" presId="urn:microsoft.com/office/officeart/2005/8/layout/cycle2"/>
    <dgm:cxn modelId="{91763D87-0D26-4A5C-AE9B-CB727C737F17}" type="presParOf" srcId="{8F3E2795-8B08-4BAB-8019-C29A15563BF8}" destId="{6DD2011C-1822-4427-9CB6-D1F6A6A54572}"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63225-B8DF-4599-94C0-D7A3A6C37EB0}" type="datetimeFigureOut">
              <a:rPr lang="en-US" smtClean="0"/>
              <a:t>11/24/2019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578FD-294D-48BA-9FA6-B2C6867E5E2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03578FD-294D-48BA-9FA6-B2C6867E5E25}"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C05737-20E7-4311-B60E-2527EA46D14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05737-20E7-4311-B60E-2527EA46D1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05737-20E7-4311-B60E-2527EA46D1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05737-20E7-4311-B60E-2527EA46D14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6C05737-20E7-4311-B60E-2527EA46D14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05737-20E7-4311-B60E-2527EA46D14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C05737-20E7-4311-B60E-2527EA46D14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C05737-20E7-4311-B60E-2527EA46D1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C05737-20E7-4311-B60E-2527EA46D1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05737-20E7-4311-B60E-2527EA46D14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EB072F-1AB7-4A8C-A2A9-6F3D709BEDDB}" type="datetimeFigureOut">
              <a:rPr lang="en-US" smtClean="0"/>
              <a:pPr/>
              <a:t>11/19/2019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6C05737-20E7-4311-B60E-2527EA46D14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FEB072F-1AB7-4A8C-A2A9-6F3D709BEDDB}" type="datetimeFigureOut">
              <a:rPr lang="en-US" smtClean="0"/>
              <a:pPr/>
              <a:t>11/19/2019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C05737-20E7-4311-B60E-2527EA46D14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hyperlink" Target="https://www.python.org/downloads/release/python-365/" TargetMode="External"/><Relationship Id="rId1" Type="http://schemas.openxmlformats.org/officeDocument/2006/relationships/slideLayout" Target="../slideLayouts/slideLayout2.xml"/><Relationship Id="rId5" Type="http://schemas.openxmlformats.org/officeDocument/2006/relationships/hyperlink" Target="https://www.elastic.co/downloads/elasticsearch" TargetMode="External"/><Relationship Id="rId4" Type="http://schemas.openxmlformats.org/officeDocument/2006/relationships/hyperlink" Target="https://pypi.rasa.com/simp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style>
          <a:lnRef idx="1">
            <a:schemeClr val="accent5"/>
          </a:lnRef>
          <a:fillRef idx="2">
            <a:schemeClr val="accent5"/>
          </a:fillRef>
          <a:effectRef idx="1">
            <a:schemeClr val="accent5"/>
          </a:effectRef>
          <a:fontRef idx="minor">
            <a:schemeClr val="dk1"/>
          </a:fontRef>
        </p:style>
        <p:txBody>
          <a:bodyPr/>
          <a:lstStyle/>
          <a:p>
            <a:r>
              <a:rPr lang="en-IN" dirty="0" smtClean="0"/>
              <a:t>I3 HACKATHON POC</a:t>
            </a:r>
          </a:p>
          <a:p>
            <a:r>
              <a:rPr lang="en-IN" dirty="0" smtClean="0"/>
              <a:t>XPRESSFEED-G TEAM</a:t>
            </a:r>
          </a:p>
          <a:p>
            <a:r>
              <a:rPr lang="en-IN" sz="900" dirty="0" smtClean="0"/>
              <a:t> </a:t>
            </a:r>
            <a:r>
              <a:rPr lang="en-IN" dirty="0" smtClean="0"/>
              <a:t>	</a:t>
            </a:r>
            <a:endParaRPr lang="en-IN" dirty="0"/>
          </a:p>
        </p:txBody>
      </p:sp>
      <p:sp>
        <p:nvSpPr>
          <p:cNvPr id="2" name="Title 1"/>
          <p:cNvSpPr>
            <a:spLocks noGrp="1"/>
          </p:cNvSpPr>
          <p:nvPr>
            <p:ph type="ctrTitle"/>
          </p:nvPr>
        </p:nvSpPr>
        <p:spPr/>
        <p:txBody>
          <a:bodyPr/>
          <a:lstStyle/>
          <a:p>
            <a:r>
              <a:rPr lang="en-IN" dirty="0" smtClean="0"/>
              <a:t>Q&amp;A BOT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285728"/>
            <a:ext cx="82153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EXECUTING</a:t>
            </a:r>
            <a:endParaRPr lang="en-IN" dirty="0"/>
          </a:p>
        </p:txBody>
      </p:sp>
      <p:sp>
        <p:nvSpPr>
          <p:cNvPr id="6" name="TextBox 5"/>
          <p:cNvSpPr txBox="1"/>
          <p:nvPr/>
        </p:nvSpPr>
        <p:spPr>
          <a:xfrm>
            <a:off x="571472" y="1071546"/>
            <a:ext cx="8143932" cy="2862322"/>
          </a:xfrm>
          <a:prstGeom prst="rect">
            <a:avLst/>
          </a:prstGeom>
          <a:noFill/>
        </p:spPr>
        <p:txBody>
          <a:bodyPr wrap="square" rtlCol="0">
            <a:spAutoFit/>
          </a:bodyPr>
          <a:lstStyle/>
          <a:p>
            <a:pPr marL="342900" indent="-342900">
              <a:buAutoNum type="arabicPeriod"/>
            </a:pPr>
            <a:r>
              <a:rPr lang="en-IN" dirty="0" smtClean="0"/>
              <a:t> Train Model</a:t>
            </a:r>
          </a:p>
          <a:p>
            <a:pPr marL="800100" lvl="1" indent="-342900">
              <a:buFont typeface="Arial" pitchFamily="34" charset="0"/>
              <a:buChar char="•"/>
            </a:pPr>
            <a:r>
              <a:rPr lang="en-IN" dirty="0" smtClean="0"/>
              <a:t>Execute command - rasa train</a:t>
            </a:r>
          </a:p>
          <a:p>
            <a:pPr marL="342900" indent="-342900">
              <a:buFont typeface="+mj-lt"/>
              <a:buAutoNum type="arabicPeriod"/>
            </a:pPr>
            <a:endParaRPr lang="en-IN" dirty="0" smtClean="0"/>
          </a:p>
          <a:p>
            <a:pPr marL="342900" indent="-342900">
              <a:buFont typeface="+mj-lt"/>
              <a:buAutoNum type="arabicPeriod"/>
            </a:pPr>
            <a:r>
              <a:rPr lang="en-IN" dirty="0" smtClean="0"/>
              <a:t>Test the accuracy of the trained model</a:t>
            </a:r>
          </a:p>
          <a:p>
            <a:pPr marL="342900" indent="-342900"/>
            <a:r>
              <a:rPr lang="en-IN" dirty="0" smtClean="0"/>
              <a:t>	rasa shell </a:t>
            </a:r>
            <a:r>
              <a:rPr lang="en-IN" dirty="0" err="1" smtClean="0"/>
              <a:t>nlu</a:t>
            </a:r>
            <a:endParaRPr lang="en-IN" dirty="0" smtClean="0"/>
          </a:p>
          <a:p>
            <a:pPr marL="342900" indent="-342900"/>
            <a:endParaRPr lang="en-IN" dirty="0" smtClean="0"/>
          </a:p>
          <a:p>
            <a:pPr marL="342900" indent="-342900">
              <a:buFont typeface="+mj-lt"/>
              <a:buAutoNum type="arabicPeriod"/>
            </a:pPr>
            <a:r>
              <a:rPr lang="en-IN" dirty="0" smtClean="0"/>
              <a:t>Talk to Assistant</a:t>
            </a:r>
          </a:p>
          <a:p>
            <a:pPr marL="800100" lvl="1" indent="-342900">
              <a:buFont typeface="+mj-lt"/>
              <a:buAutoNum type="arabicPeriod"/>
            </a:pPr>
            <a:r>
              <a:rPr lang="en-IN" dirty="0" smtClean="0"/>
              <a:t>Execute Command  - rasa shell</a:t>
            </a:r>
          </a:p>
          <a:p>
            <a:pPr marL="342900" indent="-342900">
              <a:buFont typeface="+mj-lt"/>
              <a:buAutoNum type="arabicPeriod"/>
            </a:pPr>
            <a:endParaRPr lang="en-IN" dirty="0" smtClean="0"/>
          </a:p>
          <a:p>
            <a:pPr marL="800100" lvl="1" indent="-342900">
              <a:buAutoNum type="arabicPeriod"/>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285728"/>
            <a:ext cx="82153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 EXTRACTORS</a:t>
            </a:r>
            <a:endParaRPr lang="en-IN" dirty="0"/>
          </a:p>
        </p:txBody>
      </p:sp>
      <p:graphicFrame>
        <p:nvGraphicFramePr>
          <p:cNvPr id="7" name="Table 6"/>
          <p:cNvGraphicFramePr>
            <a:graphicFrameLocks noGrp="1"/>
          </p:cNvGraphicFramePr>
          <p:nvPr/>
        </p:nvGraphicFramePr>
        <p:xfrm>
          <a:off x="714348" y="1397000"/>
          <a:ext cx="7143800" cy="4532328"/>
        </p:xfrm>
        <a:graphic>
          <a:graphicData uri="http://schemas.openxmlformats.org/drawingml/2006/table">
            <a:tbl>
              <a:tblPr>
                <a:tableStyleId>{3C2FFA5D-87B4-456A-9821-1D502468CF0F}</a:tableStyleId>
              </a:tblPr>
              <a:tblGrid>
                <a:gridCol w="2071702"/>
                <a:gridCol w="1500198"/>
                <a:gridCol w="1785950"/>
                <a:gridCol w="1785950"/>
              </a:tblGrid>
              <a:tr h="318058">
                <a:tc>
                  <a:txBody>
                    <a:bodyPr/>
                    <a:lstStyle/>
                    <a:p>
                      <a:pPr algn="l"/>
                      <a:r>
                        <a:rPr lang="en-IN" sz="1400" dirty="0"/>
                        <a:t>Component</a:t>
                      </a:r>
                    </a:p>
                  </a:txBody>
                  <a:tcPr marL="71298" marR="71298" marT="35649" marB="35649" anchor="ctr"/>
                </a:tc>
                <a:tc>
                  <a:txBody>
                    <a:bodyPr/>
                    <a:lstStyle/>
                    <a:p>
                      <a:pPr algn="l"/>
                      <a:r>
                        <a:rPr lang="en-IN" sz="1400" dirty="0"/>
                        <a:t>Requires</a:t>
                      </a:r>
                    </a:p>
                  </a:txBody>
                  <a:tcPr marL="71298" marR="71298" marT="35649" marB="35649" anchor="ctr"/>
                </a:tc>
                <a:tc>
                  <a:txBody>
                    <a:bodyPr/>
                    <a:lstStyle/>
                    <a:p>
                      <a:pPr algn="l"/>
                      <a:r>
                        <a:rPr lang="en-IN" sz="1400"/>
                        <a:t>Model</a:t>
                      </a:r>
                    </a:p>
                  </a:txBody>
                  <a:tcPr marL="71298" marR="71298" marT="35649" marB="35649" anchor="ctr"/>
                </a:tc>
                <a:tc>
                  <a:txBody>
                    <a:bodyPr/>
                    <a:lstStyle/>
                    <a:p>
                      <a:pPr algn="l"/>
                      <a:r>
                        <a:rPr lang="en-IN" sz="1400" dirty="0"/>
                        <a:t>Notes</a:t>
                      </a:r>
                    </a:p>
                  </a:txBody>
                  <a:tcPr marL="71298" marR="71298" marT="35649" marB="35649" anchor="ctr"/>
                </a:tc>
              </a:tr>
              <a:tr h="1033689">
                <a:tc>
                  <a:txBody>
                    <a:bodyPr/>
                    <a:lstStyle/>
                    <a:p>
                      <a:pPr algn="l"/>
                      <a:r>
                        <a:rPr lang="en-IN" sz="1400" dirty="0" err="1"/>
                        <a:t>CRFEntityExtractor</a:t>
                      </a:r>
                      <a:endParaRPr lang="en-IN" sz="1400" dirty="0"/>
                    </a:p>
                  </a:txBody>
                  <a:tcPr marL="71298" marR="71298" marT="35649" marB="35649" anchor="ctr"/>
                </a:tc>
                <a:tc>
                  <a:txBody>
                    <a:bodyPr/>
                    <a:lstStyle/>
                    <a:p>
                      <a:pPr algn="l"/>
                      <a:r>
                        <a:rPr lang="en-IN" sz="1400" dirty="0" err="1"/>
                        <a:t>sklearn-crfsuite</a:t>
                      </a:r>
                      <a:endParaRPr lang="en-IN" sz="1400" dirty="0"/>
                    </a:p>
                  </a:txBody>
                  <a:tcPr marL="71298" marR="71298" marT="35649" marB="35649" anchor="ctr"/>
                </a:tc>
                <a:tc>
                  <a:txBody>
                    <a:bodyPr/>
                    <a:lstStyle/>
                    <a:p>
                      <a:pPr algn="l"/>
                      <a:r>
                        <a:rPr lang="en-IN" sz="1400" dirty="0"/>
                        <a:t>conditional random field</a:t>
                      </a:r>
                    </a:p>
                  </a:txBody>
                  <a:tcPr marL="71298" marR="71298" marT="35649" marB="35649" anchor="ctr"/>
                </a:tc>
                <a:tc>
                  <a:txBody>
                    <a:bodyPr/>
                    <a:lstStyle/>
                    <a:p>
                      <a:pPr algn="l"/>
                      <a:r>
                        <a:rPr lang="en-IN" sz="1400" dirty="0"/>
                        <a:t>good for training custom entities</a:t>
                      </a:r>
                    </a:p>
                  </a:txBody>
                  <a:tcPr marL="71298" marR="71298" marT="35649" marB="35649" anchor="ctr"/>
                </a:tc>
              </a:tr>
              <a:tr h="795145">
                <a:tc>
                  <a:txBody>
                    <a:bodyPr/>
                    <a:lstStyle/>
                    <a:p>
                      <a:pPr algn="l"/>
                      <a:r>
                        <a:rPr lang="en-IN" sz="1400"/>
                        <a:t>SpacyEntityExtractor</a:t>
                      </a:r>
                    </a:p>
                  </a:txBody>
                  <a:tcPr marL="71298" marR="71298" marT="35649" marB="35649" anchor="ctr"/>
                </a:tc>
                <a:tc>
                  <a:txBody>
                    <a:bodyPr/>
                    <a:lstStyle/>
                    <a:p>
                      <a:pPr algn="l"/>
                      <a:r>
                        <a:rPr lang="en-IN" sz="1400" dirty="0" err="1"/>
                        <a:t>spaCy</a:t>
                      </a:r>
                      <a:endParaRPr lang="en-IN" sz="1400" dirty="0"/>
                    </a:p>
                  </a:txBody>
                  <a:tcPr marL="71298" marR="71298" marT="35649" marB="35649" anchor="ctr"/>
                </a:tc>
                <a:tc>
                  <a:txBody>
                    <a:bodyPr/>
                    <a:lstStyle/>
                    <a:p>
                      <a:pPr algn="l"/>
                      <a:r>
                        <a:rPr lang="en-IN" sz="1400"/>
                        <a:t>averaged perceptron</a:t>
                      </a:r>
                    </a:p>
                  </a:txBody>
                  <a:tcPr marL="71298" marR="71298" marT="35649" marB="35649" anchor="ctr"/>
                </a:tc>
                <a:tc>
                  <a:txBody>
                    <a:bodyPr/>
                    <a:lstStyle/>
                    <a:p>
                      <a:pPr algn="l"/>
                      <a:r>
                        <a:rPr lang="en-IN" sz="1400"/>
                        <a:t>provides pre-trained entities</a:t>
                      </a:r>
                    </a:p>
                  </a:txBody>
                  <a:tcPr marL="71298" marR="71298" marT="35649" marB="35649" anchor="ctr"/>
                </a:tc>
              </a:tr>
              <a:tr h="795145">
                <a:tc>
                  <a:txBody>
                    <a:bodyPr/>
                    <a:lstStyle/>
                    <a:p>
                      <a:pPr algn="l"/>
                      <a:r>
                        <a:rPr lang="en-IN" sz="1400"/>
                        <a:t>DucklingHTTPExtractor</a:t>
                      </a:r>
                    </a:p>
                  </a:txBody>
                  <a:tcPr marL="71298" marR="71298" marT="35649" marB="35649" anchor="ctr"/>
                </a:tc>
                <a:tc>
                  <a:txBody>
                    <a:bodyPr/>
                    <a:lstStyle/>
                    <a:p>
                      <a:pPr algn="l"/>
                      <a:r>
                        <a:rPr lang="en-IN" sz="1400"/>
                        <a:t>running duckling</a:t>
                      </a:r>
                    </a:p>
                  </a:txBody>
                  <a:tcPr marL="71298" marR="71298" marT="35649" marB="35649" anchor="ctr"/>
                </a:tc>
                <a:tc>
                  <a:txBody>
                    <a:bodyPr/>
                    <a:lstStyle/>
                    <a:p>
                      <a:pPr algn="l"/>
                      <a:r>
                        <a:rPr lang="en-IN" sz="1400"/>
                        <a:t>context-free grammar</a:t>
                      </a:r>
                    </a:p>
                  </a:txBody>
                  <a:tcPr marL="71298" marR="71298" marT="35649" marB="35649" anchor="ctr"/>
                </a:tc>
                <a:tc>
                  <a:txBody>
                    <a:bodyPr/>
                    <a:lstStyle/>
                    <a:p>
                      <a:pPr algn="l"/>
                      <a:r>
                        <a:rPr lang="en-IN" sz="1400"/>
                        <a:t>provides pre-trained entities</a:t>
                      </a:r>
                    </a:p>
                  </a:txBody>
                  <a:tcPr marL="71298" marR="71298" marT="35649" marB="35649" anchor="ctr"/>
                </a:tc>
              </a:tr>
              <a:tr h="1033689">
                <a:tc>
                  <a:txBody>
                    <a:bodyPr/>
                    <a:lstStyle/>
                    <a:p>
                      <a:pPr algn="l"/>
                      <a:r>
                        <a:rPr lang="en-IN" sz="1400"/>
                        <a:t>MitieEntityExtractor</a:t>
                      </a:r>
                    </a:p>
                  </a:txBody>
                  <a:tcPr marL="71298" marR="71298" marT="35649" marB="35649" anchor="ctr"/>
                </a:tc>
                <a:tc>
                  <a:txBody>
                    <a:bodyPr/>
                    <a:lstStyle/>
                    <a:p>
                      <a:pPr algn="l"/>
                      <a:r>
                        <a:rPr lang="en-IN" sz="1400" dirty="0"/>
                        <a:t>MITIE</a:t>
                      </a:r>
                    </a:p>
                  </a:txBody>
                  <a:tcPr marL="71298" marR="71298" marT="35649" marB="35649" anchor="ctr"/>
                </a:tc>
                <a:tc>
                  <a:txBody>
                    <a:bodyPr/>
                    <a:lstStyle/>
                    <a:p>
                      <a:pPr algn="l"/>
                      <a:r>
                        <a:rPr lang="en-IN" sz="1400"/>
                        <a:t>structured SVM</a:t>
                      </a:r>
                    </a:p>
                  </a:txBody>
                  <a:tcPr marL="71298" marR="71298" marT="35649" marB="35649" anchor="ctr"/>
                </a:tc>
                <a:tc>
                  <a:txBody>
                    <a:bodyPr/>
                    <a:lstStyle/>
                    <a:p>
                      <a:pPr algn="l"/>
                      <a:r>
                        <a:rPr lang="en-IN" sz="1400"/>
                        <a:t>good for training custom entities</a:t>
                      </a:r>
                    </a:p>
                  </a:txBody>
                  <a:tcPr marL="71298" marR="71298" marT="35649" marB="35649" anchor="ctr"/>
                </a:tc>
              </a:tr>
              <a:tr h="556602">
                <a:tc>
                  <a:txBody>
                    <a:bodyPr/>
                    <a:lstStyle/>
                    <a:p>
                      <a:pPr algn="l"/>
                      <a:r>
                        <a:rPr lang="en-IN" sz="1400"/>
                        <a:t>EntitySynonymMapper</a:t>
                      </a:r>
                    </a:p>
                  </a:txBody>
                  <a:tcPr marL="71298" marR="71298" marT="35649" marB="35649" anchor="ctr"/>
                </a:tc>
                <a:tc>
                  <a:txBody>
                    <a:bodyPr/>
                    <a:lstStyle/>
                    <a:p>
                      <a:pPr algn="l"/>
                      <a:r>
                        <a:rPr lang="en-IN" sz="1400"/>
                        <a:t>existing entities</a:t>
                      </a:r>
                    </a:p>
                  </a:txBody>
                  <a:tcPr marL="71298" marR="71298" marT="35649" marB="35649" anchor="ctr"/>
                </a:tc>
                <a:tc>
                  <a:txBody>
                    <a:bodyPr/>
                    <a:lstStyle/>
                    <a:p>
                      <a:pPr algn="l"/>
                      <a:r>
                        <a:rPr lang="en-IN" sz="1400"/>
                        <a:t>N/A</a:t>
                      </a:r>
                    </a:p>
                  </a:txBody>
                  <a:tcPr marL="71298" marR="71298" marT="35649" marB="35649" anchor="ctr"/>
                </a:tc>
                <a:tc>
                  <a:txBody>
                    <a:bodyPr/>
                    <a:lstStyle/>
                    <a:p>
                      <a:pPr algn="l"/>
                      <a:r>
                        <a:rPr lang="en-IN" sz="1400" dirty="0"/>
                        <a:t>maps known </a:t>
                      </a:r>
                      <a:r>
                        <a:rPr lang="en-IN" sz="1400" dirty="0" smtClean="0"/>
                        <a:t>synonyms</a:t>
                      </a:r>
                      <a:endParaRPr lang="en-IN" sz="1400" dirty="0"/>
                    </a:p>
                  </a:txBody>
                  <a:tcPr marL="71298" marR="71298" marT="35649" marB="35649"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sp>
        <p:nvSpPr>
          <p:cNvPr id="3" name="Content Placeholder 2"/>
          <p:cNvSpPr>
            <a:spLocks noGrp="1"/>
          </p:cNvSpPr>
          <p:nvPr>
            <p:ph sz="quarter" idx="1"/>
          </p:nvPr>
        </p:nvSpPr>
        <p:spPr>
          <a:xfrm>
            <a:off x="457200" y="1600201"/>
            <a:ext cx="4686304" cy="2114552"/>
          </a:xfrm>
        </p:spPr>
        <p:txBody>
          <a:bodyPr>
            <a:normAutofit/>
          </a:bodyPr>
          <a:lstStyle/>
          <a:p>
            <a:r>
              <a:rPr lang="en-IN" sz="1400" dirty="0" err="1" smtClean="0"/>
              <a:t>supervised_embeddings</a:t>
            </a:r>
            <a:endParaRPr lang="en-IN" sz="1400" dirty="0" smtClean="0"/>
          </a:p>
          <a:p>
            <a:pPr lvl="1"/>
            <a:r>
              <a:rPr lang="en-IN" sz="1400" dirty="0" smtClean="0"/>
              <a:t>Model shall pick up domain specific vocabulary</a:t>
            </a:r>
          </a:p>
          <a:p>
            <a:pPr lvl="1"/>
            <a:r>
              <a:rPr lang="en-IN" sz="1400" dirty="0" smtClean="0"/>
              <a:t>Any language can be used apart from </a:t>
            </a:r>
            <a:r>
              <a:rPr lang="en-IN" sz="1400" dirty="0" err="1" smtClean="0"/>
              <a:t>english</a:t>
            </a:r>
            <a:endParaRPr lang="en-IN" sz="1400" dirty="0" smtClean="0"/>
          </a:p>
          <a:p>
            <a:pPr lvl="1"/>
            <a:r>
              <a:rPr lang="en-IN" sz="1400" dirty="0" smtClean="0"/>
              <a:t>Advanced cases like messages and multiple intents</a:t>
            </a:r>
          </a:p>
          <a:p>
            <a:pPr lvl="1"/>
            <a:r>
              <a:rPr lang="en-IN" sz="1400" dirty="0" smtClean="0"/>
              <a:t>Better results for domain specific messages</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57158" y="1500174"/>
          <a:ext cx="7786742"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457200" y="274638"/>
            <a:ext cx="8229600" cy="654032"/>
          </a:xfrm>
        </p:spPr>
        <p:txBody>
          <a:bodyPr>
            <a:normAutofit/>
          </a:bodyPr>
          <a:lstStyle/>
          <a:p>
            <a:r>
              <a:rPr lang="en-IN" sz="2500" dirty="0" smtClean="0"/>
              <a:t>PIPELINES (PRETRAINED EMBEDDINGS)</a:t>
            </a:r>
            <a:endParaRPr lang="en-IN" sz="2500" dirty="0"/>
          </a:p>
        </p:txBody>
      </p:sp>
      <p:sp>
        <p:nvSpPr>
          <p:cNvPr id="7" name="TextBox 6"/>
          <p:cNvSpPr txBox="1"/>
          <p:nvPr/>
        </p:nvSpPr>
        <p:spPr>
          <a:xfrm>
            <a:off x="6215074" y="1428736"/>
            <a:ext cx="1928826" cy="276999"/>
          </a:xfrm>
          <a:prstGeom prst="rect">
            <a:avLst/>
          </a:prstGeom>
          <a:noFill/>
        </p:spPr>
        <p:txBody>
          <a:bodyPr wrap="square" rtlCol="0">
            <a:spAutoFit/>
          </a:bodyPr>
          <a:lstStyle/>
          <a:p>
            <a:r>
              <a:rPr lang="en-IN" sz="1200" dirty="0" err="1" smtClean="0"/>
              <a:t>Spacy</a:t>
            </a:r>
            <a:r>
              <a:rPr lang="en-IN" sz="1200" dirty="0" smtClean="0"/>
              <a:t> Language Model</a:t>
            </a:r>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57158" y="1500174"/>
          <a:ext cx="7786742"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457200" y="274638"/>
            <a:ext cx="8229600" cy="654032"/>
          </a:xfrm>
        </p:spPr>
        <p:txBody>
          <a:bodyPr>
            <a:normAutofit/>
          </a:bodyPr>
          <a:lstStyle/>
          <a:p>
            <a:r>
              <a:rPr lang="en-IN" sz="2500" dirty="0" smtClean="0"/>
              <a:t>PIPELINES (SUPERVISED LEARNING)</a:t>
            </a:r>
            <a:endParaRPr lang="en-IN" sz="2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654032"/>
          </a:xfrm>
        </p:spPr>
        <p:txBody>
          <a:bodyPr>
            <a:normAutofit/>
          </a:bodyPr>
          <a:lstStyle/>
          <a:p>
            <a:r>
              <a:rPr lang="en-IN" sz="2500" dirty="0" smtClean="0"/>
              <a:t>KNOWN ISSUES</a:t>
            </a:r>
            <a:endParaRPr lang="en-IN" sz="2500" dirty="0"/>
          </a:p>
        </p:txBody>
      </p:sp>
      <p:sp>
        <p:nvSpPr>
          <p:cNvPr id="5" name="TextBox 4"/>
          <p:cNvSpPr txBox="1"/>
          <p:nvPr/>
        </p:nvSpPr>
        <p:spPr>
          <a:xfrm>
            <a:off x="428596" y="1357298"/>
            <a:ext cx="7072362" cy="369332"/>
          </a:xfrm>
          <a:prstGeom prst="rect">
            <a:avLst/>
          </a:prstGeom>
          <a:noFill/>
        </p:spPr>
        <p:txBody>
          <a:bodyPr wrap="square" rtlCol="0">
            <a:spAutoFit/>
          </a:bodyPr>
          <a:lstStyle/>
          <a:p>
            <a:pPr>
              <a:buFont typeface="Arial" pitchFamily="34" charset="0"/>
              <a:buChar char="•"/>
            </a:pPr>
            <a:r>
              <a:rPr lang="en-IN" dirty="0" smtClean="0"/>
              <a:t>Formatting the input before uploading the knowledgebase.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39718"/>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sz="2500" dirty="0" smtClean="0"/>
              <a:t>CONSIDERATIONS</a:t>
            </a:r>
            <a:endParaRPr lang="en-IN" sz="2500" dirty="0"/>
          </a:p>
        </p:txBody>
      </p:sp>
      <p:sp>
        <p:nvSpPr>
          <p:cNvPr id="5" name="TextBox 4"/>
          <p:cNvSpPr txBox="1"/>
          <p:nvPr/>
        </p:nvSpPr>
        <p:spPr>
          <a:xfrm>
            <a:off x="500034" y="500042"/>
            <a:ext cx="8143932" cy="618630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800100" lvl="1" indent="-342900">
              <a:buFont typeface="+mj-lt"/>
              <a:buAutoNum type="arabicPeriod"/>
            </a:pPr>
            <a:r>
              <a:rPr lang="en-IN" dirty="0" smtClean="0">
                <a:solidFill>
                  <a:schemeClr val="tx1"/>
                </a:solidFill>
              </a:rPr>
              <a:t>SOLVING PROBLEM</a:t>
            </a:r>
          </a:p>
          <a:p>
            <a:pPr marL="1257300" lvl="2" indent="-342900">
              <a:buFont typeface="Wingdings" pitchFamily="2" charset="2"/>
              <a:buChar char="q"/>
            </a:pPr>
            <a:r>
              <a:rPr lang="en-IN" dirty="0" smtClean="0">
                <a:solidFill>
                  <a:schemeClr val="tx1"/>
                </a:solidFill>
              </a:rPr>
              <a:t>Does </a:t>
            </a:r>
            <a:r>
              <a:rPr lang="en-IN" dirty="0" smtClean="0">
                <a:solidFill>
                  <a:schemeClr val="tx1"/>
                </a:solidFill>
              </a:rPr>
              <a:t>the bot really solve the problem in minimal steps </a:t>
            </a:r>
          </a:p>
          <a:p>
            <a:pPr marL="800100" lvl="1" indent="-342900">
              <a:buFont typeface="+mj-lt"/>
              <a:buAutoNum type="arabicPeriod"/>
            </a:pPr>
            <a:r>
              <a:rPr lang="en-IN" dirty="0" smtClean="0">
                <a:solidFill>
                  <a:schemeClr val="tx1"/>
                </a:solidFill>
              </a:rPr>
              <a:t>PERFORMANCE</a:t>
            </a:r>
          </a:p>
          <a:p>
            <a:pPr marL="1257300" lvl="2" indent="-342900">
              <a:buFont typeface="Wingdings" pitchFamily="2" charset="2"/>
              <a:buChar char="q"/>
            </a:pPr>
            <a:r>
              <a:rPr lang="en-IN" dirty="0" smtClean="0">
                <a:solidFill>
                  <a:schemeClr val="tx1"/>
                </a:solidFill>
              </a:rPr>
              <a:t>Does </a:t>
            </a:r>
            <a:r>
              <a:rPr lang="en-IN" dirty="0" smtClean="0">
                <a:solidFill>
                  <a:schemeClr val="tx1"/>
                </a:solidFill>
              </a:rPr>
              <a:t>the bot solve problem </a:t>
            </a:r>
            <a:r>
              <a:rPr lang="en-IN" dirty="0" smtClean="0">
                <a:solidFill>
                  <a:schemeClr val="tx1"/>
                </a:solidFill>
              </a:rPr>
              <a:t>better/easier/faster </a:t>
            </a:r>
            <a:r>
              <a:rPr lang="en-IN" dirty="0" smtClean="0">
                <a:solidFill>
                  <a:schemeClr val="tx1"/>
                </a:solidFill>
              </a:rPr>
              <a:t>than any other </a:t>
            </a:r>
            <a:r>
              <a:rPr lang="en-IN" dirty="0" smtClean="0">
                <a:solidFill>
                  <a:schemeClr val="tx1"/>
                </a:solidFill>
              </a:rPr>
              <a:t>bots. Entirely depends on architectural constraints considered during the design.</a:t>
            </a:r>
            <a:endParaRPr lang="en-IN" dirty="0" smtClean="0">
              <a:solidFill>
                <a:schemeClr val="tx1"/>
              </a:solidFill>
            </a:endParaRPr>
          </a:p>
          <a:p>
            <a:pPr marL="800100" lvl="1" indent="-342900">
              <a:buFont typeface="+mj-lt"/>
              <a:buAutoNum type="arabicPeriod"/>
            </a:pPr>
            <a:r>
              <a:rPr lang="en-IN" dirty="0" smtClean="0">
                <a:solidFill>
                  <a:schemeClr val="tx1"/>
                </a:solidFill>
              </a:rPr>
              <a:t>USER EXPERIENCE</a:t>
            </a:r>
            <a:r>
              <a:rPr lang="en-IN" dirty="0" smtClean="0">
                <a:solidFill>
                  <a:schemeClr val="tx1"/>
                </a:solidFill>
              </a:rPr>
              <a:t> </a:t>
            </a:r>
            <a:endParaRPr lang="en-IN" dirty="0" smtClean="0">
              <a:solidFill>
                <a:schemeClr val="tx1"/>
              </a:solidFill>
            </a:endParaRPr>
          </a:p>
          <a:p>
            <a:pPr marL="1257300" lvl="2" indent="-342900">
              <a:buFont typeface="Wingdings" pitchFamily="2" charset="2"/>
              <a:buChar char="q"/>
            </a:pPr>
            <a:r>
              <a:rPr lang="en-IN" dirty="0" smtClean="0">
                <a:solidFill>
                  <a:schemeClr val="tx1"/>
                </a:solidFill>
              </a:rPr>
              <a:t>The </a:t>
            </a:r>
            <a:r>
              <a:rPr lang="en-IN" dirty="0" smtClean="0">
                <a:solidFill>
                  <a:schemeClr val="tx1"/>
                </a:solidFill>
              </a:rPr>
              <a:t>bot should be able to handle the core conversation seamlessly, and be able to handle interruptions or switching topic of conversations gracefully.</a:t>
            </a:r>
          </a:p>
          <a:p>
            <a:pPr marL="800100" lvl="1" indent="-342900">
              <a:buFont typeface="+mj-lt"/>
              <a:buAutoNum type="arabicPeriod"/>
            </a:pPr>
            <a:r>
              <a:rPr lang="en-IN" dirty="0" smtClean="0">
                <a:solidFill>
                  <a:schemeClr val="tx1"/>
                </a:solidFill>
              </a:rPr>
              <a:t>Conversational flow libraries</a:t>
            </a:r>
          </a:p>
          <a:p>
            <a:pPr marL="1257300" lvl="2" indent="-342900">
              <a:buFont typeface="Wingdings" pitchFamily="2" charset="2"/>
              <a:buChar char="q"/>
            </a:pPr>
            <a:r>
              <a:rPr lang="en-IN" dirty="0" smtClean="0">
                <a:solidFill>
                  <a:schemeClr val="tx1"/>
                </a:solidFill>
              </a:rPr>
              <a:t>Prompt – ask user input</a:t>
            </a:r>
          </a:p>
          <a:p>
            <a:pPr marL="1257300" lvl="2" indent="-342900">
              <a:buFont typeface="Wingdings" pitchFamily="2" charset="2"/>
              <a:buChar char="q"/>
            </a:pPr>
            <a:r>
              <a:rPr lang="en-IN" dirty="0" smtClean="0">
                <a:solidFill>
                  <a:schemeClr val="tx1"/>
                </a:solidFill>
              </a:rPr>
              <a:t>Waterfall – define sequence of question/answer pair</a:t>
            </a:r>
          </a:p>
          <a:p>
            <a:pPr marL="1257300" lvl="2" indent="-342900">
              <a:buFont typeface="Wingdings" pitchFamily="2" charset="2"/>
              <a:buChar char="q"/>
            </a:pPr>
            <a:r>
              <a:rPr lang="en-IN" dirty="0" smtClean="0">
                <a:solidFill>
                  <a:schemeClr val="tx1"/>
                </a:solidFill>
              </a:rPr>
              <a:t>Dialog control- modularize the conversational flow logic</a:t>
            </a:r>
          </a:p>
          <a:p>
            <a:pPr marL="800100" lvl="1" indent="-342900">
              <a:buFont typeface="+mj-lt"/>
              <a:buAutoNum type="arabicPeriod"/>
            </a:pPr>
            <a:r>
              <a:rPr lang="en-IN" dirty="0" smtClean="0">
                <a:solidFill>
                  <a:schemeClr val="tx1"/>
                </a:solidFill>
              </a:rPr>
              <a:t>How smart the bot is?</a:t>
            </a:r>
          </a:p>
          <a:p>
            <a:pPr lvl="2">
              <a:buFont typeface="Wingdings" pitchFamily="2" charset="2"/>
              <a:buChar char="q"/>
            </a:pPr>
            <a:r>
              <a:rPr lang="en-IN" dirty="0" smtClean="0">
                <a:solidFill>
                  <a:schemeClr val="tx1"/>
                </a:solidFill>
              </a:rPr>
              <a:t>Depends on the advanced ML/NL capabilities</a:t>
            </a:r>
            <a:r>
              <a:rPr lang="en-IN" dirty="0" smtClean="0">
                <a:solidFill>
                  <a:schemeClr val="tx1"/>
                </a:solidFill>
              </a:rPr>
              <a:t>. </a:t>
            </a:r>
          </a:p>
          <a:p>
            <a:pPr marL="1257300" lvl="2" indent="-342900">
              <a:buFont typeface="Wingdings" pitchFamily="2" charset="2"/>
              <a:buChar char="q"/>
            </a:pPr>
            <a:r>
              <a:rPr lang="en-IN" dirty="0" smtClean="0">
                <a:solidFill>
                  <a:schemeClr val="tx1"/>
                </a:solidFill>
              </a:rPr>
              <a:t>Ensure </a:t>
            </a:r>
            <a:r>
              <a:rPr lang="en-IN" dirty="0" smtClean="0">
                <a:solidFill>
                  <a:schemeClr val="tx1"/>
                </a:solidFill>
              </a:rPr>
              <a:t>user does not get lost in </a:t>
            </a:r>
            <a:r>
              <a:rPr lang="en-IN" dirty="0" smtClean="0">
                <a:solidFill>
                  <a:schemeClr val="tx1"/>
                </a:solidFill>
              </a:rPr>
              <a:t>conversation</a:t>
            </a:r>
          </a:p>
          <a:p>
            <a:pPr marL="1257300" lvl="2" indent="-342900">
              <a:buFont typeface="Wingdings" pitchFamily="2" charset="2"/>
              <a:buChar char="q"/>
            </a:pPr>
            <a:r>
              <a:rPr lang="en-IN" dirty="0" smtClean="0">
                <a:solidFill>
                  <a:schemeClr val="tx1"/>
                </a:solidFill>
              </a:rPr>
              <a:t>Navigate </a:t>
            </a:r>
            <a:r>
              <a:rPr lang="en-IN" dirty="0" smtClean="0">
                <a:solidFill>
                  <a:schemeClr val="tx1"/>
                </a:solidFill>
              </a:rPr>
              <a:t>back  </a:t>
            </a:r>
            <a:r>
              <a:rPr lang="en-IN" dirty="0" smtClean="0">
                <a:solidFill>
                  <a:schemeClr val="tx1"/>
                </a:solidFill>
              </a:rPr>
              <a:t>(main menu) / Cancellations in </a:t>
            </a:r>
            <a:r>
              <a:rPr lang="en-IN" dirty="0" smtClean="0">
                <a:solidFill>
                  <a:schemeClr val="tx1"/>
                </a:solidFill>
              </a:rPr>
              <a:t>conversation </a:t>
            </a:r>
            <a:r>
              <a:rPr lang="en-IN" dirty="0" smtClean="0">
                <a:solidFill>
                  <a:schemeClr val="tx1"/>
                </a:solidFill>
              </a:rPr>
              <a:t>  </a:t>
            </a:r>
          </a:p>
          <a:p>
            <a:pPr marL="800100" lvl="1" indent="-342900">
              <a:buFont typeface="+mj-lt"/>
              <a:buAutoNum type="arabicPeriod"/>
            </a:pPr>
            <a:r>
              <a:rPr lang="en-IN" dirty="0" smtClean="0">
                <a:solidFill>
                  <a:schemeClr val="tx1"/>
                </a:solidFill>
              </a:rPr>
              <a:t> NFR considerations</a:t>
            </a:r>
          </a:p>
          <a:p>
            <a:pPr marL="1257300" lvl="2" indent="-342900">
              <a:buFont typeface="Wingdings" pitchFamily="2" charset="2"/>
              <a:buChar char="q"/>
            </a:pPr>
            <a:r>
              <a:rPr lang="en-IN" dirty="0" smtClean="0">
                <a:solidFill>
                  <a:schemeClr val="tx1"/>
                </a:solidFill>
              </a:rPr>
              <a:t>Scalable    </a:t>
            </a:r>
          </a:p>
          <a:p>
            <a:pPr marL="1257300" lvl="2" indent="-342900">
              <a:buFont typeface="Wingdings" pitchFamily="2" charset="2"/>
              <a:buChar char="q"/>
            </a:pPr>
            <a:r>
              <a:rPr lang="en-IN" dirty="0" smtClean="0">
                <a:solidFill>
                  <a:schemeClr val="tx1"/>
                </a:solidFill>
              </a:rPr>
              <a:t>Extensible</a:t>
            </a:r>
          </a:p>
          <a:p>
            <a:pPr marL="1257300" lvl="2" indent="-342900">
              <a:buFont typeface="Wingdings" pitchFamily="2" charset="2"/>
              <a:buChar char="q"/>
            </a:pPr>
            <a:r>
              <a:rPr lang="en-IN" dirty="0" smtClean="0">
                <a:solidFill>
                  <a:schemeClr val="tx1"/>
                </a:solidFill>
              </a:rPr>
              <a:t>Low Latency with growing data with minimal network lag.</a:t>
            </a:r>
            <a:endParaRPr lang="en-IN" dirty="0" smtClean="0">
              <a:solidFill>
                <a:schemeClr val="tx1"/>
              </a:solidFill>
            </a:endParaRPr>
          </a:p>
          <a:p>
            <a:pPr marL="1257300" lvl="2" indent="-342900">
              <a:buFont typeface="Wingdings" pitchFamily="2" charset="2"/>
              <a:buChar char="q"/>
            </a:pPr>
            <a:endParaRPr lang="en-IN" dirty="0" smtClean="0">
              <a:solidFill>
                <a:schemeClr val="tx1"/>
              </a:solidFill>
            </a:endParaRPr>
          </a:p>
          <a:p>
            <a:pPr marL="800100" lvl="1" indent="-342900">
              <a:buFont typeface="+mj-lt"/>
              <a:buAutoNum type="arabicPeriod"/>
            </a:pP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439718"/>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sz="2500" dirty="0" smtClean="0"/>
              <a:t>CLOUD VS ON-PREMISE SOLUTION</a:t>
            </a:r>
            <a:endParaRPr lang="en-IN" sz="2500" dirty="0"/>
          </a:p>
        </p:txBody>
      </p:sp>
      <p:sp>
        <p:nvSpPr>
          <p:cNvPr id="5" name="TextBox 4"/>
          <p:cNvSpPr txBox="1"/>
          <p:nvPr/>
        </p:nvSpPr>
        <p:spPr>
          <a:xfrm>
            <a:off x="428596" y="671691"/>
            <a:ext cx="8143932" cy="6186309"/>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marL="800100" lvl="1" indent="-342900">
              <a:buFont typeface="+mj-lt"/>
              <a:buAutoNum type="arabicPeriod"/>
            </a:pPr>
            <a:r>
              <a:rPr lang="en-IN" dirty="0" smtClean="0">
                <a:solidFill>
                  <a:srgbClr val="002060"/>
                </a:solidFill>
              </a:rPr>
              <a:t>FINANCIAL CONSIDERATIONS</a:t>
            </a:r>
          </a:p>
          <a:p>
            <a:pPr marL="1257300" lvl="2" indent="-342900">
              <a:buFont typeface="Wingdings" pitchFamily="2" charset="2"/>
              <a:buChar char="q"/>
            </a:pPr>
            <a:r>
              <a:rPr lang="en-IN" dirty="0" smtClean="0">
                <a:solidFill>
                  <a:srgbClr val="002060"/>
                </a:solidFill>
              </a:rPr>
              <a:t>ROI – Return on Investment</a:t>
            </a:r>
          </a:p>
          <a:p>
            <a:pPr marL="1257300" lvl="2" indent="-342900">
              <a:buFont typeface="Wingdings" pitchFamily="2" charset="2"/>
              <a:buChar char="q"/>
            </a:pPr>
            <a:r>
              <a:rPr lang="en-IN" dirty="0" smtClean="0">
                <a:solidFill>
                  <a:srgbClr val="002060"/>
                </a:solidFill>
              </a:rPr>
              <a:t>Are the cloud subscription fees consistent</a:t>
            </a:r>
          </a:p>
          <a:p>
            <a:pPr marL="1257300" lvl="2" indent="-342900">
              <a:buFont typeface="Wingdings" pitchFamily="2" charset="2"/>
              <a:buChar char="q"/>
            </a:pPr>
            <a:r>
              <a:rPr lang="en-IN" dirty="0" smtClean="0">
                <a:solidFill>
                  <a:srgbClr val="002060"/>
                </a:solidFill>
              </a:rPr>
              <a:t>Support &amp; Operational Expense</a:t>
            </a:r>
          </a:p>
          <a:p>
            <a:pPr marL="1257300" lvl="2" indent="-342900"/>
            <a:endParaRPr lang="en-IN" dirty="0" smtClean="0">
              <a:solidFill>
                <a:srgbClr val="002060"/>
              </a:solidFill>
            </a:endParaRPr>
          </a:p>
          <a:p>
            <a:pPr marL="800100" lvl="1" indent="-342900">
              <a:buFont typeface="+mj-lt"/>
              <a:buAutoNum type="arabicPeriod"/>
            </a:pPr>
            <a:r>
              <a:rPr lang="en-IN" dirty="0" smtClean="0">
                <a:solidFill>
                  <a:srgbClr val="002060"/>
                </a:solidFill>
              </a:rPr>
              <a:t>SECURITY</a:t>
            </a:r>
          </a:p>
          <a:p>
            <a:pPr marL="1257300" lvl="2" indent="-342900">
              <a:buFont typeface="Wingdings" pitchFamily="2" charset="2"/>
              <a:buChar char="q"/>
            </a:pPr>
            <a:r>
              <a:rPr lang="en-IN" dirty="0" smtClean="0">
                <a:solidFill>
                  <a:srgbClr val="002060"/>
                </a:solidFill>
              </a:rPr>
              <a:t>Data Security</a:t>
            </a:r>
          </a:p>
          <a:p>
            <a:pPr marL="1257300" lvl="2" indent="-342900">
              <a:buFont typeface="Wingdings" pitchFamily="2" charset="2"/>
              <a:buChar char="q"/>
            </a:pPr>
            <a:r>
              <a:rPr lang="en-IN" dirty="0" smtClean="0">
                <a:solidFill>
                  <a:srgbClr val="002060"/>
                </a:solidFill>
              </a:rPr>
              <a:t>Support Data Anonymization policies geographically</a:t>
            </a:r>
          </a:p>
          <a:p>
            <a:pPr marL="1257300" lvl="2" indent="-342900"/>
            <a:endParaRPr lang="en-IN" dirty="0" smtClean="0">
              <a:solidFill>
                <a:srgbClr val="002060"/>
              </a:solidFill>
            </a:endParaRPr>
          </a:p>
          <a:p>
            <a:pPr marL="800100" lvl="1" indent="-342900">
              <a:buFont typeface="+mj-lt"/>
              <a:buAutoNum type="arabicPeriod"/>
            </a:pPr>
            <a:r>
              <a:rPr lang="en-IN" dirty="0" smtClean="0">
                <a:solidFill>
                  <a:srgbClr val="002060"/>
                </a:solidFill>
              </a:rPr>
              <a:t>CUSTOM REQUIREMENTS</a:t>
            </a:r>
          </a:p>
          <a:p>
            <a:pPr marL="1257300" lvl="2" indent="-342900">
              <a:buFont typeface="Wingdings" pitchFamily="2" charset="2"/>
              <a:buChar char="q"/>
            </a:pPr>
            <a:r>
              <a:rPr lang="en-IN" dirty="0" smtClean="0">
                <a:solidFill>
                  <a:srgbClr val="002060"/>
                </a:solidFill>
              </a:rPr>
              <a:t>Custom Input format suitable for S&amp;P</a:t>
            </a:r>
          </a:p>
          <a:p>
            <a:pPr marL="1257300" lvl="2" indent="-342900">
              <a:buFont typeface="Wingdings" pitchFamily="2" charset="2"/>
              <a:buChar char="q"/>
            </a:pPr>
            <a:r>
              <a:rPr lang="en-IN" dirty="0" smtClean="0">
                <a:solidFill>
                  <a:srgbClr val="002060"/>
                </a:solidFill>
              </a:rPr>
              <a:t>Custom response format depending on the user role</a:t>
            </a:r>
          </a:p>
          <a:p>
            <a:pPr marL="1257300" lvl="2" indent="-342900">
              <a:buFont typeface="Wingdings" pitchFamily="2" charset="2"/>
              <a:buChar char="q"/>
            </a:pPr>
            <a:r>
              <a:rPr lang="en-IN" dirty="0" smtClean="0">
                <a:solidFill>
                  <a:srgbClr val="002060"/>
                </a:solidFill>
              </a:rPr>
              <a:t>Add extended features such as adding a request, connecting to Customer Support/ SME</a:t>
            </a:r>
          </a:p>
          <a:p>
            <a:pPr marL="1257300" lvl="2" indent="-342900">
              <a:buFont typeface="Wingdings" pitchFamily="2" charset="2"/>
              <a:buChar char="q"/>
            </a:pPr>
            <a:r>
              <a:rPr lang="en-IN" dirty="0" smtClean="0">
                <a:solidFill>
                  <a:srgbClr val="002060"/>
                </a:solidFill>
              </a:rPr>
              <a:t>Connecting with internal tools and databases</a:t>
            </a:r>
          </a:p>
          <a:p>
            <a:pPr marL="1257300" lvl="2" indent="-342900"/>
            <a:endParaRPr lang="en-IN" dirty="0" smtClean="0">
              <a:solidFill>
                <a:srgbClr val="002060"/>
              </a:solidFill>
            </a:endParaRPr>
          </a:p>
          <a:p>
            <a:pPr marL="800100" lvl="1" indent="-342900">
              <a:buFont typeface="+mj-lt"/>
              <a:buAutoNum type="arabicPeriod"/>
            </a:pPr>
            <a:r>
              <a:rPr lang="en-IN" dirty="0" smtClean="0">
                <a:solidFill>
                  <a:srgbClr val="002060"/>
                </a:solidFill>
              </a:rPr>
              <a:t>MISCELLANEOUS</a:t>
            </a:r>
          </a:p>
          <a:p>
            <a:pPr marL="1257300" lvl="2" indent="-342900">
              <a:buFont typeface="Wingdings" pitchFamily="2" charset="2"/>
              <a:buChar char="q"/>
            </a:pPr>
            <a:r>
              <a:rPr lang="en-IN" dirty="0" smtClean="0">
                <a:solidFill>
                  <a:srgbClr val="002060"/>
                </a:solidFill>
              </a:rPr>
              <a:t>Reusability</a:t>
            </a:r>
          </a:p>
          <a:p>
            <a:pPr marL="1257300" lvl="2" indent="-342900">
              <a:buFont typeface="Wingdings" pitchFamily="2" charset="2"/>
              <a:buChar char="q"/>
            </a:pPr>
            <a:r>
              <a:rPr lang="en-IN" dirty="0" smtClean="0">
                <a:solidFill>
                  <a:srgbClr val="002060"/>
                </a:solidFill>
              </a:rPr>
              <a:t>Decision support</a:t>
            </a:r>
          </a:p>
          <a:p>
            <a:pPr marL="1257300" lvl="2" indent="-342900">
              <a:buFont typeface="Wingdings" pitchFamily="2" charset="2"/>
              <a:buChar char="q"/>
            </a:pPr>
            <a:r>
              <a:rPr lang="en-IN" dirty="0" smtClean="0">
                <a:solidFill>
                  <a:srgbClr val="002060"/>
                </a:solidFill>
              </a:rPr>
              <a:t>Extending product to other geographies </a:t>
            </a:r>
            <a:r>
              <a:rPr lang="en-IN" dirty="0" smtClean="0">
                <a:solidFill>
                  <a:srgbClr val="002060"/>
                </a:solidFill>
              </a:rPr>
              <a:t> </a:t>
            </a:r>
          </a:p>
          <a:p>
            <a:pPr marL="1257300" lvl="2" indent="-342900">
              <a:buFont typeface="+mj-lt"/>
              <a:buAutoNum type="arabicPeriod"/>
            </a:pPr>
            <a:endParaRPr lang="en-IN" dirty="0" smtClean="0"/>
          </a:p>
          <a:p>
            <a:pPr marL="800100" lvl="1" indent="-342900">
              <a:buFont typeface="+mj-lt"/>
              <a:buAutoNum type="arabicPeriod"/>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85786" y="1000108"/>
            <a:ext cx="3071834" cy="371477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isometricTopUp"/>
              <a:lightRig rig="threePt" dir="t"/>
            </a:scene3d>
          </a:bodyPr>
          <a:lstStyle/>
          <a:p>
            <a:pPr algn="ctr"/>
            <a:endParaRPr lang="en-IN"/>
          </a:p>
        </p:txBody>
      </p:sp>
      <p:sp>
        <p:nvSpPr>
          <p:cNvPr id="2" name="Title 1"/>
          <p:cNvSpPr>
            <a:spLocks noGrp="1"/>
          </p:cNvSpPr>
          <p:nvPr>
            <p:ph type="title"/>
          </p:nvPr>
        </p:nvSpPr>
        <p:spPr>
          <a:xfrm>
            <a:off x="428596" y="0"/>
            <a:ext cx="8229600" cy="439718"/>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IN" sz="2500" dirty="0" smtClean="0"/>
              <a:t>ON-PREMISE SOLUTION ARCHITECTURE</a:t>
            </a:r>
            <a:endParaRPr lang="en-IN" sz="2500" dirty="0"/>
          </a:p>
        </p:txBody>
      </p:sp>
      <p:grpSp>
        <p:nvGrpSpPr>
          <p:cNvPr id="23" name="Group 22"/>
          <p:cNvGrpSpPr/>
          <p:nvPr/>
        </p:nvGrpSpPr>
        <p:grpSpPr>
          <a:xfrm>
            <a:off x="857224" y="1214422"/>
            <a:ext cx="2881290" cy="3063868"/>
            <a:chOff x="1524000" y="1397000"/>
            <a:chExt cx="2881290" cy="3063868"/>
          </a:xfrm>
        </p:grpSpPr>
        <p:sp>
          <p:nvSpPr>
            <p:cNvPr id="7" name="Rounded Rectangle 6"/>
            <p:cNvSpPr/>
            <p:nvPr/>
          </p:nvSpPr>
          <p:spPr>
            <a:xfrm>
              <a:off x="2643174" y="1428736"/>
              <a:ext cx="571504" cy="3000396"/>
            </a:xfrm>
            <a:prstGeom prst="round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IN" sz="1200" dirty="0" smtClean="0"/>
                <a:t>BOT MESSAGING FRAMEWORK </a:t>
              </a:r>
              <a:endParaRPr lang="en-IN" sz="1200" dirty="0"/>
            </a:p>
          </p:txBody>
        </p:sp>
        <p:graphicFrame>
          <p:nvGraphicFramePr>
            <p:cNvPr id="11" name="Diagram 10"/>
            <p:cNvGraphicFramePr/>
            <p:nvPr/>
          </p:nvGraphicFramePr>
          <p:xfrm>
            <a:off x="1524000" y="1397000"/>
            <a:ext cx="1119174" cy="3032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3286116" y="1428736"/>
            <a:ext cx="1119174" cy="30321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14" name="Rectangle 13"/>
          <p:cNvSpPr/>
          <p:nvPr/>
        </p:nvSpPr>
        <p:spPr>
          <a:xfrm>
            <a:off x="4214810" y="2357430"/>
            <a:ext cx="107157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ACTIONS</a:t>
            </a:r>
            <a:endParaRPr lang="en-IN" sz="900" dirty="0"/>
          </a:p>
        </p:txBody>
      </p:sp>
      <p:cxnSp>
        <p:nvCxnSpPr>
          <p:cNvPr id="16" name="Elbow Connector 15"/>
          <p:cNvCxnSpPr>
            <a:stCxn id="13" idx="3"/>
            <a:endCxn id="14" idx="1"/>
          </p:cNvCxnSpPr>
          <p:nvPr/>
        </p:nvCxnSpPr>
        <p:spPr>
          <a:xfrm flipV="1">
            <a:off x="3857620" y="2750339"/>
            <a:ext cx="357190" cy="1071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643570" y="2357430"/>
            <a:ext cx="9286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SEARCH ENGINE</a:t>
            </a:r>
            <a:endParaRPr lang="en-IN" sz="900" dirty="0"/>
          </a:p>
        </p:txBody>
      </p:sp>
      <p:cxnSp>
        <p:nvCxnSpPr>
          <p:cNvPr id="55" name="Elbow Connector 54"/>
          <p:cNvCxnSpPr>
            <a:stCxn id="14" idx="3"/>
            <a:endCxn id="18" idx="1"/>
          </p:cNvCxnSpPr>
          <p:nvPr/>
        </p:nvCxnSpPr>
        <p:spPr>
          <a:xfrm flipV="1">
            <a:off x="5286380" y="2714620"/>
            <a:ext cx="357190" cy="357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n 62"/>
          <p:cNvSpPr/>
          <p:nvPr/>
        </p:nvSpPr>
        <p:spPr>
          <a:xfrm>
            <a:off x="6929454" y="2428868"/>
            <a:ext cx="1071570" cy="5715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PERSISTANCE</a:t>
            </a:r>
            <a:endParaRPr lang="en-IN" sz="900" dirty="0"/>
          </a:p>
        </p:txBody>
      </p:sp>
      <p:cxnSp>
        <p:nvCxnSpPr>
          <p:cNvPr id="65" name="Elbow Connector 64"/>
          <p:cNvCxnSpPr>
            <a:stCxn id="18" idx="3"/>
            <a:endCxn id="63" idx="2"/>
          </p:cNvCxnSpPr>
          <p:nvPr/>
        </p:nvCxnSpPr>
        <p:spPr>
          <a:xfrm>
            <a:off x="6572264" y="271462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572264" y="785794"/>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CRALWERS</a:t>
            </a:r>
            <a:endParaRPr lang="en-IN" sz="900" dirty="0"/>
          </a:p>
        </p:txBody>
      </p:sp>
      <p:sp>
        <p:nvSpPr>
          <p:cNvPr id="71" name="Rectangle 70"/>
          <p:cNvSpPr/>
          <p:nvPr/>
        </p:nvSpPr>
        <p:spPr>
          <a:xfrm>
            <a:off x="7715272" y="714356"/>
            <a:ext cx="92869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INTRANET</a:t>
            </a:r>
            <a:endParaRPr lang="en-IN" sz="900" dirty="0"/>
          </a:p>
        </p:txBody>
      </p:sp>
      <p:sp>
        <p:nvSpPr>
          <p:cNvPr id="75" name="Flowchart: Multidocument 74"/>
          <p:cNvSpPr/>
          <p:nvPr/>
        </p:nvSpPr>
        <p:spPr>
          <a:xfrm>
            <a:off x="5929322" y="1500174"/>
            <a:ext cx="642942" cy="35719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DOCS</a:t>
            </a:r>
            <a:endParaRPr lang="en-IN" sz="900" dirty="0"/>
          </a:p>
        </p:txBody>
      </p:sp>
      <p:sp>
        <p:nvSpPr>
          <p:cNvPr id="82" name="TextBox 81"/>
          <p:cNvSpPr txBox="1"/>
          <p:nvPr/>
        </p:nvSpPr>
        <p:spPr>
          <a:xfrm>
            <a:off x="5286380" y="1071546"/>
            <a:ext cx="1071570" cy="369332"/>
          </a:xfrm>
          <a:prstGeom prst="rect">
            <a:avLst/>
          </a:prstGeom>
          <a:noFill/>
        </p:spPr>
        <p:txBody>
          <a:bodyPr wrap="square" rtlCol="0">
            <a:spAutoFit/>
          </a:bodyPr>
          <a:lstStyle/>
          <a:p>
            <a:r>
              <a:rPr lang="en-IN" sz="900" dirty="0" smtClean="0"/>
              <a:t>Automated/</a:t>
            </a:r>
          </a:p>
          <a:p>
            <a:r>
              <a:rPr lang="en-IN" sz="900" dirty="0" smtClean="0"/>
              <a:t>Manual Upload</a:t>
            </a:r>
            <a:endParaRPr lang="en-IN" sz="900" dirty="0"/>
          </a:p>
        </p:txBody>
      </p:sp>
      <p:cxnSp>
        <p:nvCxnSpPr>
          <p:cNvPr id="92" name="Shape 91"/>
          <p:cNvCxnSpPr>
            <a:stCxn id="70" idx="3"/>
            <a:endCxn id="71" idx="1"/>
          </p:cNvCxnSpPr>
          <p:nvPr/>
        </p:nvCxnSpPr>
        <p:spPr>
          <a:xfrm flipV="1">
            <a:off x="7429520" y="964389"/>
            <a:ext cx="285752" cy="714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571604" y="5500702"/>
            <a:ext cx="571504"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User</a:t>
            </a:r>
            <a:endParaRPr lang="en-IN" sz="900" dirty="0"/>
          </a:p>
        </p:txBody>
      </p:sp>
      <p:sp>
        <p:nvSpPr>
          <p:cNvPr id="106" name="TextBox 105"/>
          <p:cNvSpPr txBox="1"/>
          <p:nvPr/>
        </p:nvSpPr>
        <p:spPr>
          <a:xfrm>
            <a:off x="357158" y="4786322"/>
            <a:ext cx="1785950" cy="230832"/>
          </a:xfrm>
          <a:prstGeom prst="rect">
            <a:avLst/>
          </a:prstGeom>
          <a:noFill/>
        </p:spPr>
        <p:txBody>
          <a:bodyPr wrap="square" rtlCol="0">
            <a:spAutoFit/>
          </a:bodyPr>
          <a:lstStyle/>
          <a:p>
            <a:r>
              <a:rPr lang="en-IN" sz="900" b="1" dirty="0" smtClean="0"/>
              <a:t>User input as Natural Language</a:t>
            </a:r>
            <a:endParaRPr lang="en-IN" sz="900" b="1" dirty="0"/>
          </a:p>
        </p:txBody>
      </p:sp>
      <p:cxnSp>
        <p:nvCxnSpPr>
          <p:cNvPr id="114" name="Elbow Connector 113"/>
          <p:cNvCxnSpPr>
            <a:stCxn id="70" idx="1"/>
            <a:endCxn id="75" idx="3"/>
          </p:cNvCxnSpPr>
          <p:nvPr/>
        </p:nvCxnSpPr>
        <p:spPr>
          <a:xfrm rot="10800000" flipV="1">
            <a:off x="6572264" y="1035827"/>
            <a:ext cx="1588" cy="642942"/>
          </a:xfrm>
          <a:prstGeom prst="bentConnector5">
            <a:avLst>
              <a:gd name="adj1" fmla="val -14395466"/>
              <a:gd name="adj2" fmla="val 55556"/>
              <a:gd name="adj3" fmla="val 144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75" idx="2"/>
            <a:endCxn id="18" idx="0"/>
          </p:cNvCxnSpPr>
          <p:nvPr/>
        </p:nvCxnSpPr>
        <p:spPr>
          <a:xfrm rot="5400000">
            <a:off x="5900205" y="2051549"/>
            <a:ext cx="513593" cy="98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a:xfrm>
            <a:off x="2071670" y="5072074"/>
            <a:ext cx="1500198" cy="357190"/>
          </a:xfrm>
          <a:prstGeom prst="roundRect">
            <a:avLst/>
          </a:prstGeom>
          <a:solidFill>
            <a:srgbClr val="00B0F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900" dirty="0" smtClean="0"/>
              <a:t>I would like to know more about pull merge process</a:t>
            </a:r>
            <a:endParaRPr lang="en-IN" sz="900" dirty="0"/>
          </a:p>
        </p:txBody>
      </p:sp>
      <p:sp>
        <p:nvSpPr>
          <p:cNvPr id="122" name="Rounded Rectangle 121"/>
          <p:cNvSpPr/>
          <p:nvPr/>
        </p:nvSpPr>
        <p:spPr>
          <a:xfrm>
            <a:off x="2571736" y="5429264"/>
            <a:ext cx="1500198" cy="35719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900" dirty="0" smtClean="0"/>
              <a:t>You can visit the below tutorials available on hub</a:t>
            </a:r>
            <a:endParaRPr lang="en-IN" sz="900" dirty="0"/>
          </a:p>
        </p:txBody>
      </p:sp>
      <p:cxnSp>
        <p:nvCxnSpPr>
          <p:cNvPr id="124" name="Shape 123"/>
          <p:cNvCxnSpPr>
            <a:stCxn id="13" idx="2"/>
            <a:endCxn id="122" idx="3"/>
          </p:cNvCxnSpPr>
          <p:nvPr/>
        </p:nvCxnSpPr>
        <p:spPr>
          <a:xfrm rot="16200000" flipH="1">
            <a:off x="2750331" y="4286255"/>
            <a:ext cx="892975" cy="1750231"/>
          </a:xfrm>
          <a:prstGeom prst="bentConnector4">
            <a:avLst>
              <a:gd name="adj1" fmla="val 25778"/>
              <a:gd name="adj2" fmla="val 1130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hape 125"/>
          <p:cNvCxnSpPr>
            <a:stCxn id="121" idx="1"/>
            <a:endCxn id="13" idx="2"/>
          </p:cNvCxnSpPr>
          <p:nvPr/>
        </p:nvCxnSpPr>
        <p:spPr>
          <a:xfrm rot="10800000" flipH="1">
            <a:off x="2071669" y="4714885"/>
            <a:ext cx="250033" cy="535785"/>
          </a:xfrm>
          <a:prstGeom prst="bentConnector4">
            <a:avLst>
              <a:gd name="adj1" fmla="val -406346"/>
              <a:gd name="adj2" fmla="val 57185"/>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714744" y="5000636"/>
            <a:ext cx="1785950" cy="230832"/>
          </a:xfrm>
          <a:prstGeom prst="rect">
            <a:avLst/>
          </a:prstGeom>
          <a:noFill/>
        </p:spPr>
        <p:txBody>
          <a:bodyPr wrap="square" rtlCol="0">
            <a:spAutoFit/>
          </a:bodyPr>
          <a:lstStyle/>
          <a:p>
            <a:r>
              <a:rPr lang="en-IN" sz="900" b="1" dirty="0" smtClean="0"/>
              <a:t>Bot output as Natural Language</a:t>
            </a:r>
            <a:endParaRPr lang="en-IN" sz="900" b="1" dirty="0"/>
          </a:p>
        </p:txBody>
      </p:sp>
      <p:sp>
        <p:nvSpPr>
          <p:cNvPr id="135" name="Rectangle 134"/>
          <p:cNvSpPr/>
          <p:nvPr/>
        </p:nvSpPr>
        <p:spPr>
          <a:xfrm>
            <a:off x="7072330" y="3286124"/>
            <a:ext cx="928694" cy="500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smtClean="0"/>
              <a:t>DATA PROVIDERS</a:t>
            </a:r>
            <a:endParaRPr lang="en-IN" sz="900" dirty="0"/>
          </a:p>
        </p:txBody>
      </p:sp>
      <p:cxnSp>
        <p:nvCxnSpPr>
          <p:cNvPr id="137" name="Elbow Connector 136"/>
          <p:cNvCxnSpPr>
            <a:stCxn id="18" idx="3"/>
            <a:endCxn id="135" idx="1"/>
          </p:cNvCxnSpPr>
          <p:nvPr/>
        </p:nvCxnSpPr>
        <p:spPr>
          <a:xfrm>
            <a:off x="6572264" y="2714620"/>
            <a:ext cx="500066" cy="8215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857232"/>
            <a:ext cx="6357982" cy="4524315"/>
          </a:xfrm>
          <a:prstGeom prst="rect">
            <a:avLst/>
          </a:prstGeom>
          <a:noFill/>
        </p:spPr>
        <p:txBody>
          <a:bodyPr wrap="square" rtlCol="0">
            <a:spAutoFit/>
          </a:bodyPr>
          <a:lstStyle/>
          <a:p>
            <a:r>
              <a:rPr lang="en-IN" b="1" dirty="0" smtClean="0"/>
              <a:t>Common Terminologies:</a:t>
            </a:r>
          </a:p>
          <a:p>
            <a:endParaRPr lang="en-IN" b="1" dirty="0" smtClean="0"/>
          </a:p>
          <a:p>
            <a:pPr marL="342900" indent="-342900">
              <a:buAutoNum type="arabicPeriod"/>
            </a:pPr>
            <a:r>
              <a:rPr lang="en-IN" b="1" dirty="0" smtClean="0"/>
              <a:t>Intents - </a:t>
            </a:r>
            <a:r>
              <a:rPr lang="en-IN" dirty="0" smtClean="0"/>
              <a:t>An Intent is a collection of expressions(what the user says) that mean the same thing but are constructed differently. Each intent corresponds to one action your user wants to perform.</a:t>
            </a:r>
          </a:p>
          <a:p>
            <a:pPr marL="342900" indent="-342900">
              <a:buFont typeface="+mj-lt"/>
              <a:buAutoNum type="arabicPeriod"/>
            </a:pPr>
            <a:r>
              <a:rPr lang="en-IN" b="1" dirty="0" smtClean="0"/>
              <a:t>Entities</a:t>
            </a:r>
          </a:p>
          <a:p>
            <a:pPr lvl="1"/>
            <a:r>
              <a:rPr lang="en-IN" dirty="0" smtClean="0"/>
              <a:t>An </a:t>
            </a:r>
            <a:r>
              <a:rPr lang="en-IN" b="1" dirty="0" smtClean="0"/>
              <a:t>Entity </a:t>
            </a:r>
            <a:r>
              <a:rPr lang="en-IN" dirty="0" smtClean="0"/>
              <a:t>is a piece of information extracted from what a user says. These are the details you want the bot engine to capture in order to perform the action.</a:t>
            </a:r>
          </a:p>
          <a:p>
            <a:pPr marL="342900" indent="-342900">
              <a:buFont typeface="+mj-lt"/>
              <a:buAutoNum type="arabicPeriod"/>
            </a:pPr>
            <a:r>
              <a:rPr lang="en-IN" b="1" dirty="0" smtClean="0"/>
              <a:t> Actions</a:t>
            </a:r>
          </a:p>
          <a:p>
            <a:pPr lvl="1"/>
            <a:r>
              <a:rPr lang="en-IN" dirty="0" smtClean="0"/>
              <a:t>An </a:t>
            </a:r>
            <a:r>
              <a:rPr lang="en-IN" b="1" dirty="0" smtClean="0"/>
              <a:t>Action </a:t>
            </a:r>
            <a:r>
              <a:rPr lang="en-IN" dirty="0" smtClean="0"/>
              <a:t>is a task that you expect your bot to do. In most cases, An external API performs this action. Since the bot platforms do not support external API calls, An external program is used to drive that functionality.</a:t>
            </a:r>
            <a:endParaRPr lang="en-IN" b="1" dirty="0" smtClean="0"/>
          </a:p>
          <a:p>
            <a:pPr marL="342900" indent="-342900">
              <a:buAutoNum type="arabicPeriod"/>
            </a:pP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39718"/>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IN" sz="2500" dirty="0" smtClean="0"/>
              <a:t>OPEN SOURCE TECHNOLOGIES</a:t>
            </a:r>
            <a:endParaRPr lang="en-IN" sz="2500" dirty="0"/>
          </a:p>
        </p:txBody>
      </p:sp>
      <p:sp>
        <p:nvSpPr>
          <p:cNvPr id="5" name="TextBox 4"/>
          <p:cNvSpPr txBox="1"/>
          <p:nvPr/>
        </p:nvSpPr>
        <p:spPr>
          <a:xfrm>
            <a:off x="428596" y="571480"/>
            <a:ext cx="8143932" cy="4524315"/>
          </a:xfrm>
          <a:prstGeom prst="rect">
            <a:avLst/>
          </a:prstGeom>
          <a:solidFill>
            <a:schemeClr val="accent6">
              <a:lumMod val="20000"/>
              <a:lumOff val="80000"/>
            </a:schemeClr>
          </a:solidFill>
          <a:ln w="76200"/>
        </p:spPr>
        <p:style>
          <a:lnRef idx="2">
            <a:schemeClr val="accent2"/>
          </a:lnRef>
          <a:fillRef idx="1">
            <a:schemeClr val="lt1"/>
          </a:fillRef>
          <a:effectRef idx="0">
            <a:schemeClr val="accent2"/>
          </a:effectRef>
          <a:fontRef idx="minor">
            <a:schemeClr val="dk1"/>
          </a:fontRef>
        </p:style>
        <p:txBody>
          <a:bodyPr wrap="square" rtlCol="0">
            <a:spAutoFit/>
          </a:bodyPr>
          <a:lstStyle/>
          <a:p>
            <a:pPr marL="1257300" lvl="2" indent="-342900">
              <a:buFont typeface="+mj-lt"/>
              <a:buAutoNum type="arabicPeriod"/>
            </a:pPr>
            <a:r>
              <a:rPr lang="en-IN" dirty="0" smtClean="0">
                <a:solidFill>
                  <a:srgbClr val="002060"/>
                </a:solidFill>
              </a:rPr>
              <a:t>Google </a:t>
            </a:r>
            <a:r>
              <a:rPr lang="en-IN" dirty="0" err="1" smtClean="0">
                <a:solidFill>
                  <a:srgbClr val="002060"/>
                </a:solidFill>
              </a:rPr>
              <a:t>WebChat</a:t>
            </a:r>
            <a:endParaRPr lang="en-IN" dirty="0" smtClean="0">
              <a:solidFill>
                <a:srgbClr val="002060"/>
              </a:solidFill>
            </a:endParaRPr>
          </a:p>
          <a:p>
            <a:pPr marL="1257300" lvl="2" indent="-342900">
              <a:buFont typeface="+mj-lt"/>
              <a:buAutoNum type="arabicPeriod"/>
            </a:pPr>
            <a:r>
              <a:rPr lang="en-IN" dirty="0" smtClean="0">
                <a:solidFill>
                  <a:srgbClr val="002060"/>
                </a:solidFill>
              </a:rPr>
              <a:t>RASA Bot Framework</a:t>
            </a:r>
          </a:p>
          <a:p>
            <a:pPr marL="1714500" lvl="3" indent="-342900">
              <a:buFont typeface="Wingdings" pitchFamily="2" charset="2"/>
              <a:buChar char="q"/>
            </a:pPr>
            <a:r>
              <a:rPr lang="en-IN" dirty="0" smtClean="0">
                <a:solidFill>
                  <a:srgbClr val="002060"/>
                </a:solidFill>
              </a:rPr>
              <a:t>Framework to build contextual bot and assistant</a:t>
            </a:r>
          </a:p>
          <a:p>
            <a:pPr marL="1714500" lvl="3" indent="-342900">
              <a:buFont typeface="Wingdings" pitchFamily="2" charset="2"/>
              <a:buChar char="q"/>
            </a:pPr>
            <a:r>
              <a:rPr lang="en-IN" dirty="0" smtClean="0">
                <a:solidFill>
                  <a:srgbClr val="002060"/>
                </a:solidFill>
              </a:rPr>
              <a:t>Open source with Apache 2.0 License (no limitations including commercial usage)</a:t>
            </a:r>
          </a:p>
          <a:p>
            <a:pPr marL="1257300" lvl="2" indent="-342900">
              <a:buFont typeface="+mj-lt"/>
              <a:buAutoNum type="arabicPeriod"/>
            </a:pPr>
            <a:r>
              <a:rPr lang="en-IN" dirty="0" err="1" smtClean="0">
                <a:solidFill>
                  <a:srgbClr val="002060"/>
                </a:solidFill>
              </a:rPr>
              <a:t>Tensorflow</a:t>
            </a:r>
            <a:endParaRPr lang="en-IN" dirty="0" smtClean="0">
              <a:solidFill>
                <a:srgbClr val="002060"/>
              </a:solidFill>
            </a:endParaRPr>
          </a:p>
          <a:p>
            <a:pPr marL="1714500" lvl="3" indent="-342900">
              <a:buFont typeface="Wingdings" pitchFamily="2" charset="2"/>
              <a:buChar char="q"/>
            </a:pPr>
            <a:r>
              <a:rPr lang="en-IN" dirty="0" smtClean="0">
                <a:solidFill>
                  <a:srgbClr val="002060"/>
                </a:solidFill>
              </a:rPr>
              <a:t>Fast Deep Learning capabilities</a:t>
            </a:r>
          </a:p>
          <a:p>
            <a:pPr marL="1257300" lvl="2" indent="-342900">
              <a:buFont typeface="+mj-lt"/>
              <a:buAutoNum type="arabicPeriod"/>
            </a:pPr>
            <a:r>
              <a:rPr lang="en-IN" dirty="0" smtClean="0">
                <a:solidFill>
                  <a:srgbClr val="002060"/>
                </a:solidFill>
              </a:rPr>
              <a:t> </a:t>
            </a:r>
            <a:r>
              <a:rPr lang="en-IN" dirty="0" err="1" smtClean="0">
                <a:solidFill>
                  <a:srgbClr val="002060"/>
                </a:solidFill>
              </a:rPr>
              <a:t>Spacy</a:t>
            </a:r>
            <a:endParaRPr lang="en-IN" dirty="0" smtClean="0">
              <a:solidFill>
                <a:srgbClr val="002060"/>
              </a:solidFill>
            </a:endParaRPr>
          </a:p>
          <a:p>
            <a:pPr marL="1714500" lvl="3" indent="-342900">
              <a:buFont typeface="Wingdings" pitchFamily="2" charset="2"/>
              <a:buChar char="q"/>
            </a:pPr>
            <a:r>
              <a:rPr lang="en-IN" dirty="0" smtClean="0">
                <a:solidFill>
                  <a:srgbClr val="002060"/>
                </a:solidFill>
              </a:rPr>
              <a:t>Natural Language Processing</a:t>
            </a:r>
            <a:endParaRPr lang="en-IN" dirty="0" smtClean="0">
              <a:solidFill>
                <a:srgbClr val="002060"/>
              </a:solidFill>
            </a:endParaRPr>
          </a:p>
          <a:p>
            <a:pPr marL="1257300" lvl="2" indent="-342900">
              <a:buFont typeface="+mj-lt"/>
              <a:buAutoNum type="arabicPeriod"/>
            </a:pPr>
            <a:r>
              <a:rPr lang="en-IN" dirty="0" err="1" smtClean="0">
                <a:solidFill>
                  <a:srgbClr val="002060"/>
                </a:solidFill>
              </a:rPr>
              <a:t>Sci</a:t>
            </a:r>
            <a:r>
              <a:rPr lang="en-IN" dirty="0" smtClean="0">
                <a:solidFill>
                  <a:srgbClr val="002060"/>
                </a:solidFill>
              </a:rPr>
              <a:t>-kit </a:t>
            </a:r>
          </a:p>
          <a:p>
            <a:pPr marL="1714500" lvl="3" indent="-342900">
              <a:buFont typeface="Wingdings" pitchFamily="2" charset="2"/>
              <a:buChar char="q"/>
            </a:pPr>
            <a:r>
              <a:rPr lang="en-IN" dirty="0" smtClean="0">
                <a:solidFill>
                  <a:srgbClr val="002060"/>
                </a:solidFill>
              </a:rPr>
              <a:t>Machine Learning</a:t>
            </a:r>
          </a:p>
          <a:p>
            <a:pPr marL="1257300" lvl="2" indent="-342900">
              <a:buFont typeface="+mj-lt"/>
              <a:buAutoNum type="arabicPeriod"/>
            </a:pPr>
            <a:r>
              <a:rPr lang="en-IN" dirty="0" err="1" smtClean="0">
                <a:solidFill>
                  <a:srgbClr val="002060"/>
                </a:solidFill>
              </a:rPr>
              <a:t>Elasticsearch</a:t>
            </a:r>
            <a:endParaRPr lang="en-IN" dirty="0" smtClean="0">
              <a:solidFill>
                <a:srgbClr val="002060"/>
              </a:solidFill>
            </a:endParaRPr>
          </a:p>
          <a:p>
            <a:pPr marL="1714500" lvl="3" indent="-342900">
              <a:buFont typeface="Wingdings" pitchFamily="2" charset="2"/>
              <a:buChar char="q"/>
            </a:pPr>
            <a:r>
              <a:rPr lang="en-IN" dirty="0" smtClean="0">
                <a:solidFill>
                  <a:srgbClr val="002060"/>
                </a:solidFill>
              </a:rPr>
              <a:t>Search Engine </a:t>
            </a:r>
          </a:p>
          <a:p>
            <a:pPr marL="1257300" lvl="2" indent="-342900"/>
            <a:endParaRPr lang="en-IN" dirty="0" smtClean="0">
              <a:solidFill>
                <a:srgbClr val="002060"/>
              </a:solidFill>
            </a:endParaRPr>
          </a:p>
          <a:p>
            <a:pPr marL="1257300" lvl="2" indent="-342900">
              <a:buFont typeface="+mj-lt"/>
              <a:buAutoNum type="arabicPeriod"/>
            </a:pPr>
            <a:endParaRPr lang="en-IN" dirty="0" smtClean="0"/>
          </a:p>
          <a:p>
            <a:pPr marL="800100" lvl="1" indent="-342900">
              <a:buFont typeface="+mj-lt"/>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1538" y="1357298"/>
            <a:ext cx="6500858" cy="5000660"/>
          </a:xfrm>
        </p:spPr>
        <p:txBody>
          <a:bodyPr>
            <a:noAutofit/>
          </a:bodyPr>
          <a:lstStyle/>
          <a:p>
            <a:pPr marL="457200" indent="-457200">
              <a:buNone/>
            </a:pPr>
            <a:r>
              <a:rPr lang="en-IN" sz="2500" dirty="0" smtClean="0"/>
              <a:t>			</a:t>
            </a:r>
          </a:p>
          <a:p>
            <a:pPr marL="457200" indent="-457200">
              <a:buFont typeface="+mj-lt"/>
              <a:buAutoNum type="arabicPeriod"/>
            </a:pPr>
            <a:r>
              <a:rPr lang="en-IN" sz="1500" dirty="0" smtClean="0"/>
              <a:t>Install python</a:t>
            </a:r>
          </a:p>
          <a:p>
            <a:pPr marL="457200" indent="-457200">
              <a:buNone/>
            </a:pPr>
            <a:r>
              <a:rPr lang="en-IN" sz="1500" dirty="0" smtClean="0"/>
              <a:t>	</a:t>
            </a:r>
            <a:r>
              <a:rPr lang="en-IN" sz="1500" dirty="0" smtClean="0"/>
              <a:t> </a:t>
            </a:r>
            <a:r>
              <a:rPr lang="en-IN" sz="1500" dirty="0" smtClean="0">
                <a:hlinkClick r:id="rId2"/>
              </a:rPr>
              <a:t>https://www.python.org/downloads/release/python-365</a:t>
            </a:r>
            <a:r>
              <a:rPr lang="en-IN" sz="1500" dirty="0" smtClean="0">
                <a:hlinkClick r:id="rId2"/>
              </a:rPr>
              <a:t>/</a:t>
            </a:r>
            <a:endParaRPr lang="en-IN" sz="1500" dirty="0" smtClean="0"/>
          </a:p>
          <a:p>
            <a:pPr marL="857250" lvl="1" indent="-457200">
              <a:buFont typeface="Wingdings" pitchFamily="2" charset="2"/>
              <a:buChar char="q"/>
            </a:pPr>
            <a:r>
              <a:rPr lang="en-IN" sz="1500" dirty="0" smtClean="0"/>
              <a:t>Ensure python is added to </a:t>
            </a:r>
            <a:r>
              <a:rPr lang="en-IN" sz="1500" dirty="0" err="1" smtClean="0"/>
              <a:t>classpath</a:t>
            </a:r>
            <a:r>
              <a:rPr lang="en-IN" sz="1500" dirty="0" smtClean="0"/>
              <a:t> </a:t>
            </a:r>
          </a:p>
          <a:p>
            <a:pPr marL="457200" indent="-457200">
              <a:buFont typeface="+mj-lt"/>
              <a:buAutoNum type="arabicPeriod"/>
            </a:pPr>
            <a:r>
              <a:rPr lang="en-IN" sz="1500" dirty="0" smtClean="0"/>
              <a:t>Install pip</a:t>
            </a:r>
          </a:p>
          <a:p>
            <a:pPr marL="857250" lvl="1" indent="-457200">
              <a:buFont typeface="Wingdings" pitchFamily="2" charset="2"/>
              <a:buChar char="q"/>
            </a:pPr>
            <a:r>
              <a:rPr lang="en-IN" sz="1500" dirty="0" smtClean="0"/>
              <a:t>Download get-pip.py from </a:t>
            </a:r>
          </a:p>
          <a:p>
            <a:pPr marL="857250" lvl="1" indent="-457200">
              <a:buNone/>
            </a:pPr>
            <a:r>
              <a:rPr lang="en-IN" sz="1500" dirty="0" smtClean="0">
                <a:hlinkClick r:id="rId3"/>
              </a:rPr>
              <a:t>https</a:t>
            </a:r>
            <a:r>
              <a:rPr lang="en-IN" sz="1500" dirty="0" smtClean="0">
                <a:hlinkClick r:id="rId3"/>
              </a:rPr>
              <a:t>://</a:t>
            </a:r>
            <a:r>
              <a:rPr lang="en-IN" sz="1500" dirty="0" smtClean="0">
                <a:hlinkClick r:id="rId3"/>
              </a:rPr>
              <a:t>bootstrap.pypa.io/get-pip.py</a:t>
            </a:r>
            <a:endParaRPr lang="en-IN" sz="1500" dirty="0" smtClean="0"/>
          </a:p>
          <a:p>
            <a:pPr marL="857250" lvl="1" indent="-457200">
              <a:buFont typeface="Wingdings" pitchFamily="2" charset="2"/>
              <a:buChar char="q"/>
            </a:pPr>
            <a:r>
              <a:rPr lang="en-IN" sz="1500" dirty="0" smtClean="0"/>
              <a:t>python get-pip.py</a:t>
            </a:r>
          </a:p>
          <a:p>
            <a:pPr>
              <a:buFont typeface="+mj-lt"/>
              <a:buAutoNum type="arabicPeriod"/>
            </a:pPr>
            <a:r>
              <a:rPr lang="sv-SE" sz="1500" dirty="0" smtClean="0"/>
              <a:t>Install ML/NLU/Bot modules form Rasa</a:t>
            </a:r>
          </a:p>
          <a:p>
            <a:pPr lvl="1">
              <a:buFont typeface="Wingdings" pitchFamily="2" charset="2"/>
              <a:buChar char="q"/>
            </a:pPr>
            <a:r>
              <a:rPr lang="sv-SE" sz="1500" dirty="0" smtClean="0"/>
              <a:t>pip </a:t>
            </a:r>
            <a:r>
              <a:rPr lang="sv-SE" sz="1500" dirty="0" smtClean="0"/>
              <a:t>install rasa-x --extra-index-url </a:t>
            </a:r>
            <a:r>
              <a:rPr lang="sv-SE" sz="1500" dirty="0" smtClean="0"/>
              <a:t>	</a:t>
            </a:r>
            <a:r>
              <a:rPr lang="sv-SE" sz="1500" dirty="0" smtClean="0">
                <a:hlinkClick r:id="rId4"/>
              </a:rPr>
              <a:t>https</a:t>
            </a:r>
            <a:r>
              <a:rPr lang="sv-SE" sz="1500" dirty="0" smtClean="0">
                <a:hlinkClick r:id="rId4"/>
              </a:rPr>
              <a:t>://</a:t>
            </a:r>
            <a:r>
              <a:rPr lang="sv-SE" sz="1500" dirty="0" smtClean="0">
                <a:hlinkClick r:id="rId4"/>
              </a:rPr>
              <a:t>pypi.rasa.com/simple</a:t>
            </a:r>
            <a:endParaRPr lang="sv-SE" sz="1500" dirty="0" smtClean="0"/>
          </a:p>
          <a:p>
            <a:pPr>
              <a:buFont typeface="+mj-lt"/>
              <a:buAutoNum type="arabicPeriod"/>
            </a:pPr>
            <a:r>
              <a:rPr lang="en-IN" sz="1500" dirty="0" smtClean="0"/>
              <a:t>Download &amp; Install </a:t>
            </a:r>
            <a:r>
              <a:rPr lang="en-IN" sz="1500" dirty="0" err="1" smtClean="0"/>
              <a:t>Elasticsearch</a:t>
            </a:r>
            <a:r>
              <a:rPr lang="en-IN" sz="1500" dirty="0" smtClean="0"/>
              <a:t> </a:t>
            </a:r>
            <a:r>
              <a:rPr lang="en-IN" sz="1500" dirty="0" smtClean="0">
                <a:hlinkClick r:id="rId5"/>
              </a:rPr>
              <a:t>https://www.elastic.co/downloads/elasticsearch</a:t>
            </a:r>
            <a:endParaRPr lang="en-IN" sz="1500" dirty="0" smtClean="0"/>
          </a:p>
          <a:p>
            <a:pPr>
              <a:buFont typeface="+mj-lt"/>
              <a:buAutoNum type="arabicPeriod"/>
            </a:pPr>
            <a:endParaRPr lang="en-IN" sz="1500" dirty="0" smtClean="0"/>
          </a:p>
          <a:p>
            <a:pPr>
              <a:buNone/>
            </a:pPr>
            <a:endParaRPr lang="en-IN" sz="1500" dirty="0" smtClean="0"/>
          </a:p>
          <a:p>
            <a:pPr marL="342900" indent="-342900">
              <a:buFont typeface="+mj-lt"/>
              <a:buAutoNum type="arabicPeriod"/>
            </a:pPr>
            <a:endParaRPr lang="en-IN" sz="1500" dirty="0" smtClean="0"/>
          </a:p>
          <a:p>
            <a:pPr lvl="1">
              <a:buFont typeface="+mj-lt"/>
              <a:buAutoNum type="arabicPeriod"/>
            </a:pPr>
            <a:endParaRPr lang="en-IN" sz="1500" dirty="0"/>
          </a:p>
        </p:txBody>
      </p:sp>
      <p:sp>
        <p:nvSpPr>
          <p:cNvPr id="6" name="Rectangle 5"/>
          <p:cNvSpPr/>
          <p:nvPr/>
        </p:nvSpPr>
        <p:spPr>
          <a:xfrm>
            <a:off x="1000100" y="357166"/>
            <a:ext cx="664373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INSTALLATIONS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1142984"/>
            <a:ext cx="6500858" cy="5000660"/>
          </a:xfrm>
        </p:spPr>
        <p:txBody>
          <a:bodyPr>
            <a:noAutofit/>
          </a:bodyPr>
          <a:lstStyle/>
          <a:p>
            <a:pPr marL="457200" indent="-457200">
              <a:buFont typeface="+mj-lt"/>
              <a:buAutoNum type="arabicPeriod"/>
            </a:pPr>
            <a:endParaRPr lang="en-IN" sz="1500" dirty="0" smtClean="0"/>
          </a:p>
          <a:p>
            <a:pPr>
              <a:buFont typeface="+mj-lt"/>
              <a:buAutoNum type="arabicPeriod"/>
            </a:pPr>
            <a:r>
              <a:rPr lang="en-IN" sz="1500" dirty="0" smtClean="0"/>
              <a:t>Open console and run the below command from project root</a:t>
            </a:r>
          </a:p>
          <a:p>
            <a:pPr lvl="1">
              <a:buFont typeface="Wingdings" pitchFamily="2" charset="2"/>
              <a:buChar char="q"/>
            </a:pPr>
            <a:r>
              <a:rPr lang="en-IN" sz="1500" dirty="0" smtClean="0"/>
              <a:t>rasa </a:t>
            </a:r>
            <a:r>
              <a:rPr lang="en-IN" sz="1500" dirty="0" smtClean="0"/>
              <a:t>run -m models --enable-</a:t>
            </a:r>
            <a:r>
              <a:rPr lang="en-IN" sz="1500" dirty="0" err="1" smtClean="0"/>
              <a:t>api</a:t>
            </a:r>
            <a:r>
              <a:rPr lang="en-IN" sz="1500" dirty="0" smtClean="0"/>
              <a:t> --</a:t>
            </a:r>
            <a:r>
              <a:rPr lang="en-IN" sz="1500" dirty="0" err="1" smtClean="0"/>
              <a:t>cors</a:t>
            </a:r>
            <a:r>
              <a:rPr lang="en-IN" sz="1500" dirty="0" smtClean="0"/>
              <a:t> "*" </a:t>
            </a:r>
            <a:r>
              <a:rPr lang="en-IN" sz="1500" dirty="0" smtClean="0"/>
              <a:t>–debug</a:t>
            </a:r>
          </a:p>
          <a:p>
            <a:pPr>
              <a:buFont typeface="+mj-lt"/>
              <a:buAutoNum type="arabicPeriod"/>
            </a:pPr>
            <a:r>
              <a:rPr lang="en-IN" sz="1500" dirty="0" smtClean="0"/>
              <a:t>Open console and start the action server from project root</a:t>
            </a:r>
          </a:p>
          <a:p>
            <a:pPr lvl="1">
              <a:buFont typeface="Wingdings" pitchFamily="2" charset="2"/>
              <a:buChar char="q"/>
            </a:pPr>
            <a:r>
              <a:rPr lang="en-IN" sz="1500" dirty="0" smtClean="0"/>
              <a:t>rasa run actions</a:t>
            </a:r>
          </a:p>
          <a:p>
            <a:pPr marL="342900" indent="-342900">
              <a:buFont typeface="+mj-lt"/>
              <a:buAutoNum type="arabicPeriod"/>
            </a:pPr>
            <a:r>
              <a:rPr lang="en-IN" sz="1500" dirty="0" smtClean="0"/>
              <a:t>Start </a:t>
            </a:r>
            <a:r>
              <a:rPr lang="en-IN" sz="1500" dirty="0" err="1" smtClean="0"/>
              <a:t>elasticsearch</a:t>
            </a:r>
            <a:r>
              <a:rPr lang="en-IN" sz="1500" dirty="0" smtClean="0"/>
              <a:t> from bin (upload kb into </a:t>
            </a:r>
            <a:r>
              <a:rPr lang="en-IN" sz="1500" dirty="0" err="1" smtClean="0"/>
              <a:t>elasticsearch</a:t>
            </a:r>
            <a:r>
              <a:rPr lang="en-IN" sz="1500" dirty="0" smtClean="0"/>
              <a:t>)</a:t>
            </a:r>
          </a:p>
          <a:p>
            <a:pPr marL="342900" indent="-342900">
              <a:buFont typeface="+mj-lt"/>
              <a:buAutoNum type="arabicPeriod"/>
            </a:pPr>
            <a:endParaRPr lang="en-IN" sz="1500" dirty="0" smtClean="0"/>
          </a:p>
          <a:p>
            <a:pPr lvl="1">
              <a:buFont typeface="+mj-lt"/>
              <a:buAutoNum type="arabicPeriod"/>
            </a:pPr>
            <a:endParaRPr lang="en-IN" sz="1500" dirty="0"/>
          </a:p>
        </p:txBody>
      </p:sp>
      <p:sp>
        <p:nvSpPr>
          <p:cNvPr id="4" name="Rectangle 3"/>
          <p:cNvSpPr/>
          <p:nvPr/>
        </p:nvSpPr>
        <p:spPr>
          <a:xfrm>
            <a:off x="1000100" y="357166"/>
            <a:ext cx="664373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EXECUTING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285728"/>
            <a:ext cx="82153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PROJECT SETUP</a:t>
            </a:r>
            <a:endParaRPr lang="en-IN" dirty="0"/>
          </a:p>
        </p:txBody>
      </p:sp>
      <p:sp>
        <p:nvSpPr>
          <p:cNvPr id="6" name="TextBox 5"/>
          <p:cNvSpPr txBox="1"/>
          <p:nvPr/>
        </p:nvSpPr>
        <p:spPr>
          <a:xfrm>
            <a:off x="571472" y="1071546"/>
            <a:ext cx="8143932" cy="5078313"/>
          </a:xfrm>
          <a:prstGeom prst="rect">
            <a:avLst/>
          </a:prstGeom>
          <a:noFill/>
        </p:spPr>
        <p:txBody>
          <a:bodyPr wrap="square" rtlCol="0">
            <a:spAutoFit/>
          </a:bodyPr>
          <a:lstStyle/>
          <a:p>
            <a:pPr marL="342900" indent="-342900">
              <a:buAutoNum type="arabicPeriod"/>
            </a:pPr>
            <a:r>
              <a:rPr lang="en-IN" dirty="0" smtClean="0"/>
              <a:t>rasa </a:t>
            </a:r>
            <a:r>
              <a:rPr lang="en-IN" dirty="0" smtClean="0"/>
              <a:t>init --</a:t>
            </a:r>
            <a:r>
              <a:rPr lang="en-IN" dirty="0" smtClean="0"/>
              <a:t>no-prompt</a:t>
            </a:r>
          </a:p>
          <a:p>
            <a:pPr marL="342900" indent="-342900">
              <a:buAutoNum type="arabicPeriod"/>
            </a:pPr>
            <a:r>
              <a:rPr lang="en-IN" dirty="0" smtClean="0"/>
              <a:t>Configure training data in data/nlu.md</a:t>
            </a:r>
          </a:p>
          <a:p>
            <a:pPr marL="342900" indent="-342900">
              <a:buAutoNum type="arabicPeriod"/>
            </a:pPr>
            <a:r>
              <a:rPr lang="en-IN" dirty="0" smtClean="0"/>
              <a:t>Model Configuration in config.yml</a:t>
            </a:r>
          </a:p>
          <a:p>
            <a:pPr marL="342900" indent="-342900">
              <a:buAutoNum type="arabicPeriod"/>
            </a:pPr>
            <a:r>
              <a:rPr lang="en-IN" dirty="0" smtClean="0"/>
              <a:t>Write Stories</a:t>
            </a:r>
          </a:p>
          <a:p>
            <a:pPr marL="800100" lvl="1" indent="-342900">
              <a:buAutoNum type="arabicPeriod"/>
            </a:pPr>
            <a:r>
              <a:rPr lang="en-IN" dirty="0" smtClean="0"/>
              <a:t>A story is a real conversation between a user and an </a:t>
            </a:r>
            <a:r>
              <a:rPr lang="en-IN" dirty="0" smtClean="0"/>
              <a:t>assistant</a:t>
            </a:r>
          </a:p>
          <a:p>
            <a:pPr marL="800100" lvl="1" indent="-342900">
              <a:buAutoNum type="arabicPeriod"/>
            </a:pPr>
            <a:r>
              <a:rPr lang="en-IN" dirty="0" smtClean="0"/>
              <a:t>Dialog Management -&gt;teach </a:t>
            </a:r>
            <a:r>
              <a:rPr lang="en-IN" dirty="0" smtClean="0"/>
              <a:t>your assistant how to respond to your messages</a:t>
            </a:r>
            <a:r>
              <a:rPr lang="en-IN" dirty="0" smtClean="0"/>
              <a:t>.</a:t>
            </a:r>
          </a:p>
          <a:p>
            <a:pPr marL="800100" lvl="1" indent="-342900">
              <a:buAutoNum type="arabicPeriod"/>
            </a:pPr>
            <a:r>
              <a:rPr lang="en-IN" dirty="0" smtClean="0"/>
              <a:t>Lines with intents and entities reflect the user’s input and action names show what the assistant should do in </a:t>
            </a:r>
            <a:r>
              <a:rPr lang="en-IN" dirty="0" smtClean="0"/>
              <a:t>response</a:t>
            </a:r>
          </a:p>
          <a:p>
            <a:pPr marL="800100" lvl="1" indent="-342900">
              <a:buAutoNum type="arabicPeriod"/>
            </a:pPr>
            <a:r>
              <a:rPr lang="en-IN" dirty="0" smtClean="0"/>
              <a:t>Messages sent by the user are shown as lines starting with * in the format intent{"entity1": "value", "entity2": "value</a:t>
            </a:r>
            <a:r>
              <a:rPr lang="en-IN" dirty="0" smtClean="0"/>
              <a:t>"}.</a:t>
            </a:r>
          </a:p>
          <a:p>
            <a:pPr marL="800100" lvl="1" indent="-342900">
              <a:buAutoNum type="arabicPeriod"/>
            </a:pPr>
            <a:r>
              <a:rPr lang="en-IN" dirty="0" smtClean="0"/>
              <a:t>Actions executed by the bot are shown as lines starting with - and contain the name of the action.</a:t>
            </a:r>
            <a:endParaRPr lang="en-IN" dirty="0" smtClean="0"/>
          </a:p>
          <a:p>
            <a:pPr marL="342900" indent="-342900">
              <a:buAutoNum type="arabicPeriod"/>
            </a:pPr>
            <a:r>
              <a:rPr lang="en-IN" dirty="0" smtClean="0"/>
              <a:t> Domain configuration </a:t>
            </a:r>
          </a:p>
          <a:p>
            <a:pPr marL="800100" lvl="1" indent="-342900">
              <a:buAutoNum type="arabicPeriod"/>
            </a:pPr>
            <a:r>
              <a:rPr lang="en-IN" dirty="0" smtClean="0"/>
              <a:t>Intents -&gt;things </a:t>
            </a:r>
            <a:r>
              <a:rPr lang="en-IN" dirty="0" smtClean="0"/>
              <a:t>you expect users to </a:t>
            </a:r>
            <a:r>
              <a:rPr lang="en-IN" dirty="0" smtClean="0"/>
              <a:t>say</a:t>
            </a:r>
          </a:p>
          <a:p>
            <a:pPr marL="800100" lvl="1" indent="-342900">
              <a:buAutoNum type="arabicPeriod"/>
            </a:pPr>
            <a:r>
              <a:rPr lang="en-IN" dirty="0" smtClean="0"/>
              <a:t>Actions-&gt;things </a:t>
            </a:r>
            <a:r>
              <a:rPr lang="en-IN" dirty="0" smtClean="0"/>
              <a:t>your assistant can do and </a:t>
            </a:r>
            <a:r>
              <a:rPr lang="en-IN" dirty="0" smtClean="0"/>
              <a:t>say</a:t>
            </a:r>
          </a:p>
          <a:p>
            <a:pPr marL="800100" lvl="1" indent="-342900">
              <a:buAutoNum type="arabicPeriod"/>
            </a:pPr>
            <a:r>
              <a:rPr lang="en-IN" dirty="0" smtClean="0"/>
              <a:t>Templates-&gt;template </a:t>
            </a:r>
            <a:r>
              <a:rPr lang="en-IN" dirty="0" smtClean="0"/>
              <a:t>strings for the things your assistant can say</a:t>
            </a:r>
            <a:endParaRPr lang="en-IN" dirty="0" smtClean="0"/>
          </a:p>
          <a:p>
            <a:pPr marL="800100" lvl="1" indent="-342900">
              <a:buAutoNum type="arabicPeriod"/>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18055</TotalTime>
  <Words>623</Words>
  <Application>Microsoft Office PowerPoint</Application>
  <PresentationFormat>On-screen Show (4:3)</PresentationFormat>
  <Paragraphs>186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Q&amp;A BOT </vt:lpstr>
      <vt:lpstr>CONSIDERATIONS</vt:lpstr>
      <vt:lpstr>CLOUD VS ON-PREMISE SOLUTION</vt:lpstr>
      <vt:lpstr>ON-PREMISE SOLUTION ARCHITECTURE</vt:lpstr>
      <vt:lpstr>Slide 5</vt:lpstr>
      <vt:lpstr>OPEN SOURCE TECHNOLOGIES</vt:lpstr>
      <vt:lpstr>Slide 7</vt:lpstr>
      <vt:lpstr>Slide 8</vt:lpstr>
      <vt:lpstr>Slide 9</vt:lpstr>
      <vt:lpstr>Slide 10</vt:lpstr>
      <vt:lpstr>Slide 11</vt:lpstr>
      <vt:lpstr>SUPERVISED LEARNING</vt:lpstr>
      <vt:lpstr>PIPELINES (PRETRAINED EMBEDDINGS)</vt:lpstr>
      <vt:lpstr>PIPELINES (SUPERVISED LEARNING)</vt:lpstr>
      <vt:lpstr>KNOWN ISSUES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465</cp:revision>
  <dcterms:created xsi:type="dcterms:W3CDTF">2019-11-09T18:32:35Z</dcterms:created>
  <dcterms:modified xsi:type="dcterms:W3CDTF">2019-11-25T04:25:18Z</dcterms:modified>
</cp:coreProperties>
</file>